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3" r:id="rId2"/>
  </p:sldMasterIdLst>
  <p:sldIdLst>
    <p:sldId id="256" r:id="rId3"/>
    <p:sldId id="261" r:id="rId4"/>
    <p:sldId id="260" r:id="rId5"/>
    <p:sldId id="259" r:id="rId6"/>
    <p:sldId id="258" r:id="rId7"/>
    <p:sldId id="257" r:id="rId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7AC085-961B-0062-01CE-6D18125B1A1A}" v="184" dt="2025-06-26T10:46:11.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rik" userId="S::mitrik@gcd.sk::5f2ac905-283d-4c04-9e73-14b42b040bf6" providerId="AD" clId="Web-{947AC085-961B-0062-01CE-6D18125B1A1A}"/>
    <pc:docChg chg="addSld delSld modSld addMainMaster">
      <pc:chgData name="mitrik" userId="S::mitrik@gcd.sk::5f2ac905-283d-4c04-9e73-14b42b040bf6" providerId="AD" clId="Web-{947AC085-961B-0062-01CE-6D18125B1A1A}" dt="2025-06-26T10:46:11.795" v="186" actId="1076"/>
      <pc:docMkLst>
        <pc:docMk/>
      </pc:docMkLst>
      <pc:sldChg chg="del">
        <pc:chgData name="mitrik" userId="S::mitrik@gcd.sk::5f2ac905-283d-4c04-9e73-14b42b040bf6" providerId="AD" clId="Web-{947AC085-961B-0062-01CE-6D18125B1A1A}" dt="2025-06-26T09:30:19.140" v="0"/>
        <pc:sldMkLst>
          <pc:docMk/>
          <pc:sldMk cId="3676557245" sldId="256"/>
        </pc:sldMkLst>
      </pc:sldChg>
      <pc:sldChg chg="addSp delSp modSp add mod modClrScheme chgLayout">
        <pc:chgData name="mitrik" userId="S::mitrik@gcd.sk::5f2ac905-283d-4c04-9e73-14b42b040bf6" providerId="AD" clId="Web-{947AC085-961B-0062-01CE-6D18125B1A1A}" dt="2025-06-26T10:44:59.074" v="170" actId="1076"/>
        <pc:sldMkLst>
          <pc:docMk/>
          <pc:sldMk cId="4070389900" sldId="256"/>
        </pc:sldMkLst>
        <pc:spChg chg="del">
          <ac:chgData name="mitrik" userId="S::mitrik@gcd.sk::5f2ac905-283d-4c04-9e73-14b42b040bf6" providerId="AD" clId="Web-{947AC085-961B-0062-01CE-6D18125B1A1A}" dt="2025-06-26T09:30:41.438" v="10"/>
          <ac:spMkLst>
            <pc:docMk/>
            <pc:sldMk cId="4070389900" sldId="256"/>
            <ac:spMk id="2" creationId="{A4C356C7-C333-06D7-BB5F-86A2577E7E1C}"/>
          </ac:spMkLst>
        </pc:spChg>
        <pc:spChg chg="add del mod ord">
          <ac:chgData name="mitrik" userId="S::mitrik@gcd.sk::5f2ac905-283d-4c04-9e73-14b42b040bf6" providerId="AD" clId="Web-{947AC085-961B-0062-01CE-6D18125B1A1A}" dt="2025-06-26T10:43:38.399" v="161"/>
          <ac:spMkLst>
            <pc:docMk/>
            <pc:sldMk cId="4070389900" sldId="256"/>
            <ac:spMk id="2" creationId="{AC82DAC5-51B5-8E68-B421-15658213C93B}"/>
          </ac:spMkLst>
        </pc:spChg>
        <pc:spChg chg="mod ord">
          <ac:chgData name="mitrik" userId="S::mitrik@gcd.sk::5f2ac905-283d-4c04-9e73-14b42b040bf6" providerId="AD" clId="Web-{947AC085-961B-0062-01CE-6D18125B1A1A}" dt="2025-06-26T10:44:59.074" v="170" actId="1076"/>
          <ac:spMkLst>
            <pc:docMk/>
            <pc:sldMk cId="4070389900" sldId="256"/>
            <ac:spMk id="3" creationId="{FCF35201-57AA-B2B3-F773-FE7CAEE72E97}"/>
          </ac:spMkLst>
        </pc:spChg>
        <pc:spChg chg="mod ord">
          <ac:chgData name="mitrik" userId="S::mitrik@gcd.sk::5f2ac905-283d-4c04-9e73-14b42b040bf6" providerId="AD" clId="Web-{947AC085-961B-0062-01CE-6D18125B1A1A}" dt="2025-06-26T10:44:29.729" v="167" actId="1076"/>
          <ac:spMkLst>
            <pc:docMk/>
            <pc:sldMk cId="4070389900" sldId="256"/>
            <ac:spMk id="4" creationId="{0EE6E366-6734-67B5-322E-B3897B283295}"/>
          </ac:spMkLst>
        </pc:spChg>
        <pc:spChg chg="mod ord">
          <ac:chgData name="mitrik" userId="S::mitrik@gcd.sk::5f2ac905-283d-4c04-9e73-14b42b040bf6" providerId="AD" clId="Web-{947AC085-961B-0062-01CE-6D18125B1A1A}" dt="2025-06-26T10:43:16.336" v="156"/>
          <ac:spMkLst>
            <pc:docMk/>
            <pc:sldMk cId="4070389900" sldId="256"/>
            <ac:spMk id="5" creationId="{FF28A1EF-0287-0A2F-4641-BFCAE538F79A}"/>
          </ac:spMkLst>
        </pc:spChg>
        <pc:spChg chg="add del mod ord">
          <ac:chgData name="mitrik" userId="S::mitrik@gcd.sk::5f2ac905-283d-4c04-9e73-14b42b040bf6" providerId="AD" clId="Web-{947AC085-961B-0062-01CE-6D18125B1A1A}" dt="2025-06-26T10:43:43.196" v="162"/>
          <ac:spMkLst>
            <pc:docMk/>
            <pc:sldMk cId="4070389900" sldId="256"/>
            <ac:spMk id="8" creationId="{23947C15-4E6E-621F-61AF-99A38FC1BF51}"/>
          </ac:spMkLst>
        </pc:spChg>
        <pc:spChg chg="add mod ord">
          <ac:chgData name="mitrik" userId="S::mitrik@gcd.sk::5f2ac905-283d-4c04-9e73-14b42b040bf6" providerId="AD" clId="Web-{947AC085-961B-0062-01CE-6D18125B1A1A}" dt="2025-06-26T10:44:09.010" v="164" actId="1076"/>
          <ac:spMkLst>
            <pc:docMk/>
            <pc:sldMk cId="4070389900" sldId="256"/>
            <ac:spMk id="9" creationId="{0D957B5C-F36E-5856-8758-3652564424A1}"/>
          </ac:spMkLst>
        </pc:spChg>
        <pc:spChg chg="add mod ord">
          <ac:chgData name="mitrik" userId="S::mitrik@gcd.sk::5f2ac905-283d-4c04-9e73-14b42b040bf6" providerId="AD" clId="Web-{947AC085-961B-0062-01CE-6D18125B1A1A}" dt="2025-06-26T10:44:23.057" v="166" actId="1076"/>
          <ac:spMkLst>
            <pc:docMk/>
            <pc:sldMk cId="4070389900" sldId="256"/>
            <ac:spMk id="10" creationId="{12BB67D9-896B-21E8-AC10-ABB7F50B5B5C}"/>
          </ac:spMkLst>
        </pc:spChg>
        <pc:spChg chg="add mod ord">
          <ac:chgData name="mitrik" userId="S::mitrik@gcd.sk::5f2ac905-283d-4c04-9e73-14b42b040bf6" providerId="AD" clId="Web-{947AC085-961B-0062-01CE-6D18125B1A1A}" dt="2025-06-26T10:43:16.336" v="156"/>
          <ac:spMkLst>
            <pc:docMk/>
            <pc:sldMk cId="4070389900" sldId="256"/>
            <ac:spMk id="11" creationId="{19A62CB8-F6B4-039D-02A8-FB43B9D7729F}"/>
          </ac:spMkLst>
        </pc:spChg>
        <pc:spChg chg="add del mod">
          <ac:chgData name="mitrik" userId="S::mitrik@gcd.sk::5f2ac905-283d-4c04-9e73-14b42b040bf6" providerId="AD" clId="Web-{947AC085-961B-0062-01CE-6D18125B1A1A}" dt="2025-06-26T09:34:02.899" v="52"/>
          <ac:spMkLst>
            <pc:docMk/>
            <pc:sldMk cId="4070389900" sldId="256"/>
            <ac:spMk id="11" creationId="{21AA0AFE-B0F6-54D4-7E75-F5CF401E745C}"/>
          </ac:spMkLst>
        </pc:spChg>
        <pc:spChg chg="add del mod">
          <ac:chgData name="mitrik" userId="S::mitrik@gcd.sk::5f2ac905-283d-4c04-9e73-14b42b040bf6" providerId="AD" clId="Web-{947AC085-961B-0062-01CE-6D18125B1A1A}" dt="2025-06-26T09:34:02.899" v="52"/>
          <ac:spMkLst>
            <pc:docMk/>
            <pc:sldMk cId="4070389900" sldId="256"/>
            <ac:spMk id="13" creationId="{44EF7751-AFFF-9037-B4D5-A73061196606}"/>
          </ac:spMkLst>
        </pc:spChg>
        <pc:spChg chg="add del mod">
          <ac:chgData name="mitrik" userId="S::mitrik@gcd.sk::5f2ac905-283d-4c04-9e73-14b42b040bf6" providerId="AD" clId="Web-{947AC085-961B-0062-01CE-6D18125B1A1A}" dt="2025-06-26T09:34:02.899" v="52"/>
          <ac:spMkLst>
            <pc:docMk/>
            <pc:sldMk cId="4070389900" sldId="256"/>
            <ac:spMk id="15" creationId="{4285A04E-BB31-99D6-1D58-6AA7FA46F457}"/>
          </ac:spMkLst>
        </pc:spChg>
        <pc:spChg chg="add del mod">
          <ac:chgData name="mitrik" userId="S::mitrik@gcd.sk::5f2ac905-283d-4c04-9e73-14b42b040bf6" providerId="AD" clId="Web-{947AC085-961B-0062-01CE-6D18125B1A1A}" dt="2025-06-26T09:34:02.899" v="52"/>
          <ac:spMkLst>
            <pc:docMk/>
            <pc:sldMk cId="4070389900" sldId="256"/>
            <ac:spMk id="17" creationId="{4C10D060-794C-62F6-D175-4AAFE777E9B8}"/>
          </ac:spMkLst>
        </pc:spChg>
        <pc:spChg chg="add del mod">
          <ac:chgData name="mitrik" userId="S::mitrik@gcd.sk::5f2ac905-283d-4c04-9e73-14b42b040bf6" providerId="AD" clId="Web-{947AC085-961B-0062-01CE-6D18125B1A1A}" dt="2025-06-26T09:34:02.899" v="52"/>
          <ac:spMkLst>
            <pc:docMk/>
            <pc:sldMk cId="4070389900" sldId="256"/>
            <ac:spMk id="19" creationId="{6C49D1C8-24C8-571F-BA83-FD6A8AA3379A}"/>
          </ac:spMkLst>
        </pc:spChg>
        <pc:spChg chg="add del mod ord">
          <ac:chgData name="mitrik" userId="S::mitrik@gcd.sk::5f2ac905-283d-4c04-9e73-14b42b040bf6" providerId="AD" clId="Web-{947AC085-961B-0062-01CE-6D18125B1A1A}" dt="2025-06-26T10:42:58.038" v="155"/>
          <ac:spMkLst>
            <pc:docMk/>
            <pc:sldMk cId="4070389900" sldId="256"/>
            <ac:spMk id="21" creationId="{354116C6-93BE-8B19-9439-C7E4D961A86E}"/>
          </ac:spMkLst>
        </pc:spChg>
        <pc:spChg chg="add mod ord">
          <ac:chgData name="mitrik" userId="S::mitrik@gcd.sk::5f2ac905-283d-4c04-9e73-14b42b040bf6" providerId="AD" clId="Web-{947AC085-961B-0062-01CE-6D18125B1A1A}" dt="2025-06-26T10:43:16.336" v="156"/>
          <ac:spMkLst>
            <pc:docMk/>
            <pc:sldMk cId="4070389900" sldId="256"/>
            <ac:spMk id="22" creationId="{A2C51D00-7179-166E-9E4F-63C2ED1612E8}"/>
          </ac:spMkLst>
        </pc:spChg>
        <pc:spChg chg="add del mod ord">
          <ac:chgData name="mitrik" userId="S::mitrik@gcd.sk::5f2ac905-283d-4c04-9e73-14b42b040bf6" providerId="AD" clId="Web-{947AC085-961B-0062-01CE-6D18125B1A1A}" dt="2025-06-26T10:42:58.038" v="155"/>
          <ac:spMkLst>
            <pc:docMk/>
            <pc:sldMk cId="4070389900" sldId="256"/>
            <ac:spMk id="23" creationId="{D06489C1-13FC-29F0-E89C-4EA5C27F4CEB}"/>
          </ac:spMkLst>
        </pc:spChg>
        <pc:spChg chg="add del mod">
          <ac:chgData name="mitrik" userId="S::mitrik@gcd.sk::5f2ac905-283d-4c04-9e73-14b42b040bf6" providerId="AD" clId="Web-{947AC085-961B-0062-01CE-6D18125B1A1A}" dt="2025-06-26T09:38:31.613" v="100"/>
          <ac:spMkLst>
            <pc:docMk/>
            <pc:sldMk cId="4070389900" sldId="256"/>
            <ac:spMk id="24" creationId="{8C6A7964-773E-B931-6820-CFF9F49D6141}"/>
          </ac:spMkLst>
        </pc:spChg>
        <pc:spChg chg="add mod ord">
          <ac:chgData name="mitrik" userId="S::mitrik@gcd.sk::5f2ac905-283d-4c04-9e73-14b42b040bf6" providerId="AD" clId="Web-{947AC085-961B-0062-01CE-6D18125B1A1A}" dt="2025-06-26T10:44:16.276" v="165" actId="1076"/>
          <ac:spMkLst>
            <pc:docMk/>
            <pc:sldMk cId="4070389900" sldId="256"/>
            <ac:spMk id="25" creationId="{EE1F43EB-8C21-2BBB-4AD9-F1CA931FA4AF}"/>
          </ac:spMkLst>
        </pc:spChg>
        <pc:spChg chg="add del mod ord">
          <ac:chgData name="mitrik" userId="S::mitrik@gcd.sk::5f2ac905-283d-4c04-9e73-14b42b040bf6" providerId="AD" clId="Web-{947AC085-961B-0062-01CE-6D18125B1A1A}" dt="2025-06-26T10:42:58.038" v="155"/>
          <ac:spMkLst>
            <pc:docMk/>
            <pc:sldMk cId="4070389900" sldId="256"/>
            <ac:spMk id="26" creationId="{15B147CA-700C-18D3-CFFB-B4A05C943BD7}"/>
          </ac:spMkLst>
        </pc:spChg>
        <pc:spChg chg="add del mod">
          <ac:chgData name="mitrik" userId="S::mitrik@gcd.sk::5f2ac905-283d-4c04-9e73-14b42b040bf6" providerId="AD" clId="Web-{947AC085-961B-0062-01CE-6D18125B1A1A}" dt="2025-06-26T09:38:38.098" v="101"/>
          <ac:spMkLst>
            <pc:docMk/>
            <pc:sldMk cId="4070389900" sldId="256"/>
            <ac:spMk id="27" creationId="{3D1E979D-CED7-02C5-1873-3F281EAD96A6}"/>
          </ac:spMkLst>
        </pc:spChg>
        <pc:picChg chg="add mod ord">
          <ac:chgData name="mitrik" userId="S::mitrik@gcd.sk::5f2ac905-283d-4c04-9e73-14b42b040bf6" providerId="AD" clId="Web-{947AC085-961B-0062-01CE-6D18125B1A1A}" dt="2025-06-26T10:43:28.602" v="160" actId="1076"/>
          <ac:picMkLst>
            <pc:docMk/>
            <pc:sldMk cId="4070389900" sldId="256"/>
            <ac:picMk id="6" creationId="{F9DBA8AD-40A8-87A9-FD36-029B9B27C869}"/>
          </ac:picMkLst>
        </pc:picChg>
        <pc:picChg chg="add mod">
          <ac:chgData name="mitrik" userId="S::mitrik@gcd.sk::5f2ac905-283d-4c04-9e73-14b42b040bf6" providerId="AD" clId="Web-{947AC085-961B-0062-01CE-6D18125B1A1A}" dt="2025-06-26T09:35:13.746" v="59" actId="1076"/>
          <ac:picMkLst>
            <pc:docMk/>
            <pc:sldMk cId="4070389900" sldId="256"/>
            <ac:picMk id="7" creationId="{A5DB4FE4-7B5E-F4B8-9494-C7E0BDE431C5}"/>
          </ac:picMkLst>
        </pc:picChg>
      </pc:sldChg>
      <pc:sldChg chg="modSp new">
        <pc:chgData name="mitrik" userId="S::mitrik@gcd.sk::5f2ac905-283d-4c04-9e73-14b42b040bf6" providerId="AD" clId="Web-{947AC085-961B-0062-01CE-6D18125B1A1A}" dt="2025-06-26T10:46:11.795" v="186" actId="1076"/>
        <pc:sldMkLst>
          <pc:docMk/>
          <pc:sldMk cId="4195682484" sldId="257"/>
        </pc:sldMkLst>
        <pc:spChg chg="mod">
          <ac:chgData name="mitrik" userId="S::mitrik@gcd.sk::5f2ac905-283d-4c04-9e73-14b42b040bf6" providerId="AD" clId="Web-{947AC085-961B-0062-01CE-6D18125B1A1A}" dt="2025-06-26T09:40:10.414" v="109" actId="20577"/>
          <ac:spMkLst>
            <pc:docMk/>
            <pc:sldMk cId="4195682484" sldId="257"/>
            <ac:spMk id="3" creationId="{81E35CD0-1155-E3F5-FA40-96FFD2515EA7}"/>
          </ac:spMkLst>
        </pc:spChg>
        <pc:spChg chg="mod">
          <ac:chgData name="mitrik" userId="S::mitrik@gcd.sk::5f2ac905-283d-4c04-9e73-14b42b040bf6" providerId="AD" clId="Web-{947AC085-961B-0062-01CE-6D18125B1A1A}" dt="2025-06-26T10:46:04.717" v="184" actId="1076"/>
          <ac:spMkLst>
            <pc:docMk/>
            <pc:sldMk cId="4195682484" sldId="257"/>
            <ac:spMk id="4" creationId="{B90E7E38-73F0-3949-58FA-CBFA95B765E5}"/>
          </ac:spMkLst>
        </pc:spChg>
        <pc:spChg chg="mod">
          <ac:chgData name="mitrik" userId="S::mitrik@gcd.sk::5f2ac905-283d-4c04-9e73-14b42b040bf6" providerId="AD" clId="Web-{947AC085-961B-0062-01CE-6D18125B1A1A}" dt="2025-06-26T09:30:59.829" v="30"/>
          <ac:spMkLst>
            <pc:docMk/>
            <pc:sldMk cId="4195682484" sldId="257"/>
            <ac:spMk id="5" creationId="{56BAC747-0BFB-97F0-EAD0-11DCA1BAE549}"/>
          </ac:spMkLst>
        </pc:spChg>
        <pc:spChg chg="mod">
          <ac:chgData name="mitrik" userId="S::mitrik@gcd.sk::5f2ac905-283d-4c04-9e73-14b42b040bf6" providerId="AD" clId="Web-{947AC085-961B-0062-01CE-6D18125B1A1A}" dt="2025-06-26T09:40:33.853" v="114" actId="20577"/>
          <ac:spMkLst>
            <pc:docMk/>
            <pc:sldMk cId="4195682484" sldId="257"/>
            <ac:spMk id="6" creationId="{4F976CE0-5CCC-BC45-7938-17603BFF55C4}"/>
          </ac:spMkLst>
        </pc:spChg>
        <pc:spChg chg="mod">
          <ac:chgData name="mitrik" userId="S::mitrik@gcd.sk::5f2ac905-283d-4c04-9e73-14b42b040bf6" providerId="AD" clId="Web-{947AC085-961B-0062-01CE-6D18125B1A1A}" dt="2025-06-26T10:46:09.014" v="185" actId="1076"/>
          <ac:spMkLst>
            <pc:docMk/>
            <pc:sldMk cId="4195682484" sldId="257"/>
            <ac:spMk id="7" creationId="{0A2C9E2D-0475-67EA-984A-54C0CF88F7A6}"/>
          </ac:spMkLst>
        </pc:spChg>
        <pc:spChg chg="mod">
          <ac:chgData name="mitrik" userId="S::mitrik@gcd.sk::5f2ac905-283d-4c04-9e73-14b42b040bf6" providerId="AD" clId="Web-{947AC085-961B-0062-01CE-6D18125B1A1A}" dt="2025-06-26T09:40:44.900" v="117" actId="20577"/>
          <ac:spMkLst>
            <pc:docMk/>
            <pc:sldMk cId="4195682484" sldId="257"/>
            <ac:spMk id="8" creationId="{F5CFFF19-4064-41CB-26E0-03272AB7FB49}"/>
          </ac:spMkLst>
        </pc:spChg>
        <pc:spChg chg="mod">
          <ac:chgData name="mitrik" userId="S::mitrik@gcd.sk::5f2ac905-283d-4c04-9e73-14b42b040bf6" providerId="AD" clId="Web-{947AC085-961B-0062-01CE-6D18125B1A1A}" dt="2025-06-26T10:46:11.795" v="186" actId="1076"/>
          <ac:spMkLst>
            <pc:docMk/>
            <pc:sldMk cId="4195682484" sldId="257"/>
            <ac:spMk id="9" creationId="{551A34F6-CD74-0DDC-9A71-B4CF2BFB09E0}"/>
          </ac:spMkLst>
        </pc:spChg>
      </pc:sldChg>
      <pc:sldChg chg="addSp delSp modSp new mod modClrScheme chgLayout">
        <pc:chgData name="mitrik" userId="S::mitrik@gcd.sk::5f2ac905-283d-4c04-9e73-14b42b040bf6" providerId="AD" clId="Web-{947AC085-961B-0062-01CE-6D18125B1A1A}" dt="2025-06-26T10:40:09.455" v="139"/>
        <pc:sldMkLst>
          <pc:docMk/>
          <pc:sldMk cId="1373952092" sldId="258"/>
        </pc:sldMkLst>
        <pc:spChg chg="mod">
          <ac:chgData name="mitrik" userId="S::mitrik@gcd.sk::5f2ac905-283d-4c04-9e73-14b42b040bf6" providerId="AD" clId="Web-{947AC085-961B-0062-01CE-6D18125B1A1A}" dt="2025-06-26T10:37:06.261" v="133"/>
          <ac:spMkLst>
            <pc:docMk/>
            <pc:sldMk cId="1373952092" sldId="258"/>
            <ac:spMk id="2" creationId="{CD97F4B0-F924-0365-9828-775E201BAA65}"/>
          </ac:spMkLst>
        </pc:spChg>
        <pc:spChg chg="del">
          <ac:chgData name="mitrik" userId="S::mitrik@gcd.sk::5f2ac905-283d-4c04-9e73-14b42b040bf6" providerId="AD" clId="Web-{947AC085-961B-0062-01CE-6D18125B1A1A}" dt="2025-06-26T09:31:08.829" v="38"/>
          <ac:spMkLst>
            <pc:docMk/>
            <pc:sldMk cId="1373952092" sldId="258"/>
            <ac:spMk id="3" creationId="{8712E4C9-3538-7C11-9DFA-8BA38E1419E0}"/>
          </ac:spMkLst>
        </pc:spChg>
        <pc:spChg chg="mod">
          <ac:chgData name="mitrik" userId="S::mitrik@gcd.sk::5f2ac905-283d-4c04-9e73-14b42b040bf6" providerId="AD" clId="Web-{947AC085-961B-0062-01CE-6D18125B1A1A}" dt="2025-06-26T10:37:06.261" v="133"/>
          <ac:spMkLst>
            <pc:docMk/>
            <pc:sldMk cId="1373952092" sldId="258"/>
            <ac:spMk id="4" creationId="{438D8438-19C3-EA26-2334-0EF38B984F4B}"/>
          </ac:spMkLst>
        </pc:spChg>
        <pc:spChg chg="mod">
          <ac:chgData name="mitrik" userId="S::mitrik@gcd.sk::5f2ac905-283d-4c04-9e73-14b42b040bf6" providerId="AD" clId="Web-{947AC085-961B-0062-01CE-6D18125B1A1A}" dt="2025-06-26T10:37:37.106" v="135" actId="20577"/>
          <ac:spMkLst>
            <pc:docMk/>
            <pc:sldMk cId="1373952092" sldId="258"/>
            <ac:spMk id="5" creationId="{FD8D49C8-5088-4C5A-8D6A-0AE3BED21CF5}"/>
          </ac:spMkLst>
        </pc:spChg>
        <pc:spChg chg="add mod">
          <ac:chgData name="mitrik" userId="S::mitrik@gcd.sk::5f2ac905-283d-4c04-9e73-14b42b040bf6" providerId="AD" clId="Web-{947AC085-961B-0062-01CE-6D18125B1A1A}" dt="2025-06-26T10:37:06.261" v="133"/>
          <ac:spMkLst>
            <pc:docMk/>
            <pc:sldMk cId="1373952092" sldId="258"/>
            <ac:spMk id="11" creationId="{6FB13A67-8BAF-3BA3-2899-10CDD486FF42}"/>
          </ac:spMkLst>
        </pc:spChg>
        <pc:picChg chg="add mod ord">
          <ac:chgData name="mitrik" userId="S::mitrik@gcd.sk::5f2ac905-283d-4c04-9e73-14b42b040bf6" providerId="AD" clId="Web-{947AC085-961B-0062-01CE-6D18125B1A1A}" dt="2025-06-26T10:40:09.455" v="139"/>
          <ac:picMkLst>
            <pc:docMk/>
            <pc:sldMk cId="1373952092" sldId="258"/>
            <ac:picMk id="6" creationId="{368AA5C2-1B0F-0A66-079D-77323AB20F0F}"/>
          </ac:picMkLst>
        </pc:picChg>
      </pc:sldChg>
      <pc:sldChg chg="addSp delSp modSp new mod modClrScheme chgLayout">
        <pc:chgData name="mitrik" userId="S::mitrik@gcd.sk::5f2ac905-283d-4c04-9e73-14b42b040bf6" providerId="AD" clId="Web-{947AC085-961B-0062-01CE-6D18125B1A1A}" dt="2025-06-26T10:41:39.926" v="153"/>
        <pc:sldMkLst>
          <pc:docMk/>
          <pc:sldMk cId="1894392231" sldId="259"/>
        </pc:sldMkLst>
        <pc:spChg chg="mod ord">
          <ac:chgData name="mitrik" userId="S::mitrik@gcd.sk::5f2ac905-283d-4c04-9e73-14b42b040bf6" providerId="AD" clId="Web-{947AC085-961B-0062-01CE-6D18125B1A1A}" dt="2025-06-26T10:41:39.895" v="152"/>
          <ac:spMkLst>
            <pc:docMk/>
            <pc:sldMk cId="1894392231" sldId="259"/>
            <ac:spMk id="3" creationId="{14781492-4A85-9284-695D-9B42F3E51C2F}"/>
          </ac:spMkLst>
        </pc:spChg>
        <pc:spChg chg="mod ord">
          <ac:chgData name="mitrik" userId="S::mitrik@gcd.sk::5f2ac905-283d-4c04-9e73-14b42b040bf6" providerId="AD" clId="Web-{947AC085-961B-0062-01CE-6D18125B1A1A}" dt="2025-06-26T10:41:39.926" v="153"/>
          <ac:spMkLst>
            <pc:docMk/>
            <pc:sldMk cId="1894392231" sldId="259"/>
            <ac:spMk id="4" creationId="{03001D78-8C7D-F50C-6A0C-B9F3071197B0}"/>
          </ac:spMkLst>
        </pc:spChg>
        <pc:spChg chg="mod">
          <ac:chgData name="mitrik" userId="S::mitrik@gcd.sk::5f2ac905-283d-4c04-9e73-14b42b040bf6" providerId="AD" clId="Web-{947AC085-961B-0062-01CE-6D18125B1A1A}" dt="2025-06-26T09:30:53.672" v="21"/>
          <ac:spMkLst>
            <pc:docMk/>
            <pc:sldMk cId="1894392231" sldId="259"/>
            <ac:spMk id="5" creationId="{6A90D236-F8E7-AA65-635F-EB821DE5A218}"/>
          </ac:spMkLst>
        </pc:spChg>
        <pc:spChg chg="mod">
          <ac:chgData name="mitrik" userId="S::mitrik@gcd.sk::5f2ac905-283d-4c04-9e73-14b42b040bf6" providerId="AD" clId="Web-{947AC085-961B-0062-01CE-6D18125B1A1A}" dt="2025-06-26T09:30:53.735" v="25"/>
          <ac:spMkLst>
            <pc:docMk/>
            <pc:sldMk cId="1894392231" sldId="259"/>
            <ac:spMk id="6" creationId="{4036AA88-57E5-8528-7948-CEF6ABF3248D}"/>
          </ac:spMkLst>
        </pc:spChg>
        <pc:spChg chg="mod ord">
          <ac:chgData name="mitrik" userId="S::mitrik@gcd.sk::5f2ac905-283d-4c04-9e73-14b42b040bf6" providerId="AD" clId="Web-{947AC085-961B-0062-01CE-6D18125B1A1A}" dt="2025-06-26T10:41:39.926" v="153"/>
          <ac:spMkLst>
            <pc:docMk/>
            <pc:sldMk cId="1894392231" sldId="259"/>
            <ac:spMk id="7" creationId="{E563920D-0205-AD7B-85D2-D4A56CE7A2C0}"/>
          </ac:spMkLst>
        </pc:spChg>
        <pc:spChg chg="mod">
          <ac:chgData name="mitrik" userId="S::mitrik@gcd.sk::5f2ac905-283d-4c04-9e73-14b42b040bf6" providerId="AD" clId="Web-{947AC085-961B-0062-01CE-6D18125B1A1A}" dt="2025-06-26T10:41:39.895" v="152"/>
          <ac:spMkLst>
            <pc:docMk/>
            <pc:sldMk cId="1894392231" sldId="259"/>
            <ac:spMk id="8" creationId="{904B51B4-7B74-DA98-31D2-B85B73A77592}"/>
          </ac:spMkLst>
        </pc:spChg>
        <pc:spChg chg="mod ord">
          <ac:chgData name="mitrik" userId="S::mitrik@gcd.sk::5f2ac905-283d-4c04-9e73-14b42b040bf6" providerId="AD" clId="Web-{947AC085-961B-0062-01CE-6D18125B1A1A}" dt="2025-06-26T10:41:39.926" v="153"/>
          <ac:spMkLst>
            <pc:docMk/>
            <pc:sldMk cId="1894392231" sldId="259"/>
            <ac:spMk id="9" creationId="{D8037260-B75A-B8E3-BA14-B07F3748DAB0}"/>
          </ac:spMkLst>
        </pc:spChg>
        <pc:spChg chg="add del mod">
          <ac:chgData name="mitrik" userId="S::mitrik@gcd.sk::5f2ac905-283d-4c04-9e73-14b42b040bf6" providerId="AD" clId="Web-{947AC085-961B-0062-01CE-6D18125B1A1A}" dt="2025-06-26T10:41:39.926" v="153"/>
          <ac:spMkLst>
            <pc:docMk/>
            <pc:sldMk cId="1894392231" sldId="259"/>
            <ac:spMk id="16" creationId="{5BACDC26-709C-F8B4-3D86-0FF928229282}"/>
          </ac:spMkLst>
        </pc:spChg>
        <pc:spChg chg="add del mod">
          <ac:chgData name="mitrik" userId="S::mitrik@gcd.sk::5f2ac905-283d-4c04-9e73-14b42b040bf6" providerId="AD" clId="Web-{947AC085-961B-0062-01CE-6D18125B1A1A}" dt="2025-06-26T10:41:39.926" v="153"/>
          <ac:spMkLst>
            <pc:docMk/>
            <pc:sldMk cId="1894392231" sldId="259"/>
            <ac:spMk id="18" creationId="{DA4124FD-EFC1-2697-6A56-30BADC660B59}"/>
          </ac:spMkLst>
        </pc:spChg>
        <pc:spChg chg="add del mod">
          <ac:chgData name="mitrik" userId="S::mitrik@gcd.sk::5f2ac905-283d-4c04-9e73-14b42b040bf6" providerId="AD" clId="Web-{947AC085-961B-0062-01CE-6D18125B1A1A}" dt="2025-06-26T10:41:39.926" v="153"/>
          <ac:spMkLst>
            <pc:docMk/>
            <pc:sldMk cId="1894392231" sldId="259"/>
            <ac:spMk id="20" creationId="{537FBE4D-4079-E302-8F7C-17A0EF412C78}"/>
          </ac:spMkLst>
        </pc:spChg>
        <pc:spChg chg="add del mod">
          <ac:chgData name="mitrik" userId="S::mitrik@gcd.sk::5f2ac905-283d-4c04-9e73-14b42b040bf6" providerId="AD" clId="Web-{947AC085-961B-0062-01CE-6D18125B1A1A}" dt="2025-06-26T10:41:39.926" v="153"/>
          <ac:spMkLst>
            <pc:docMk/>
            <pc:sldMk cId="1894392231" sldId="259"/>
            <ac:spMk id="24" creationId="{09C9F458-90E6-41C2-1E2C-0A237F734909}"/>
          </ac:spMkLst>
        </pc:spChg>
        <pc:spChg chg="del">
          <ac:chgData name="mitrik" userId="S::mitrik@gcd.sk::5f2ac905-283d-4c04-9e73-14b42b040bf6" providerId="AD" clId="Web-{947AC085-961B-0062-01CE-6D18125B1A1A}" dt="2025-06-26T10:40:48.721" v="141"/>
          <ac:spMkLst>
            <pc:docMk/>
            <pc:sldMk cId="1894392231" sldId="259"/>
            <ac:spMk id="26" creationId="{687F0B27-AC38-4FEE-14F8-AC54700D5767}"/>
          </ac:spMkLst>
        </pc:spChg>
        <pc:spChg chg="add del mod">
          <ac:chgData name="mitrik" userId="S::mitrik@gcd.sk::5f2ac905-283d-4c04-9e73-14b42b040bf6" providerId="AD" clId="Web-{947AC085-961B-0062-01CE-6D18125B1A1A}" dt="2025-06-26T10:40:53.675" v="142"/>
          <ac:spMkLst>
            <pc:docMk/>
            <pc:sldMk cId="1894392231" sldId="259"/>
            <ac:spMk id="28" creationId="{5E6D5357-4491-9C08-E077-72D65BF404DD}"/>
          </ac:spMkLst>
        </pc:spChg>
        <pc:spChg chg="add del mod">
          <ac:chgData name="mitrik" userId="S::mitrik@gcd.sk::5f2ac905-283d-4c04-9e73-14b42b040bf6" providerId="AD" clId="Web-{947AC085-961B-0062-01CE-6D18125B1A1A}" dt="2025-06-26T10:41:21.769" v="146"/>
          <ac:spMkLst>
            <pc:docMk/>
            <pc:sldMk cId="1894392231" sldId="259"/>
            <ac:spMk id="29" creationId="{3576BD98-FD6C-1FD0-FDB7-9C5898CE7D81}"/>
          </ac:spMkLst>
        </pc:spChg>
        <pc:spChg chg="add del mod">
          <ac:chgData name="mitrik" userId="S::mitrik@gcd.sk::5f2ac905-283d-4c04-9e73-14b42b040bf6" providerId="AD" clId="Web-{947AC085-961B-0062-01CE-6D18125B1A1A}" dt="2025-06-26T10:40:57.941" v="144"/>
          <ac:spMkLst>
            <pc:docMk/>
            <pc:sldMk cId="1894392231" sldId="259"/>
            <ac:spMk id="30" creationId="{DB423691-E2FB-981B-F481-EEE38907A882}"/>
          </ac:spMkLst>
        </pc:spChg>
        <pc:spChg chg="add del mod">
          <ac:chgData name="mitrik" userId="S::mitrik@gcd.sk::5f2ac905-283d-4c04-9e73-14b42b040bf6" providerId="AD" clId="Web-{947AC085-961B-0062-01CE-6D18125B1A1A}" dt="2025-06-26T10:40:55.847" v="143"/>
          <ac:spMkLst>
            <pc:docMk/>
            <pc:sldMk cId="1894392231" sldId="259"/>
            <ac:spMk id="32" creationId="{A9264404-A8A8-7A76-AE21-48AAB7ECBF78}"/>
          </ac:spMkLst>
        </pc:spChg>
        <pc:spChg chg="add del mod">
          <ac:chgData name="mitrik" userId="S::mitrik@gcd.sk::5f2ac905-283d-4c04-9e73-14b42b040bf6" providerId="AD" clId="Web-{947AC085-961B-0062-01CE-6D18125B1A1A}" dt="2025-06-26T10:41:28.520" v="148"/>
          <ac:spMkLst>
            <pc:docMk/>
            <pc:sldMk cId="1894392231" sldId="259"/>
            <ac:spMk id="34" creationId="{DE05A3B5-09C1-270B-7E45-5C95DC0A75C3}"/>
          </ac:spMkLst>
        </pc:spChg>
        <pc:spChg chg="add del mod">
          <ac:chgData name="mitrik" userId="S::mitrik@gcd.sk::5f2ac905-283d-4c04-9e73-14b42b040bf6" providerId="AD" clId="Web-{947AC085-961B-0062-01CE-6D18125B1A1A}" dt="2025-06-26T10:41:28.520" v="148"/>
          <ac:spMkLst>
            <pc:docMk/>
            <pc:sldMk cId="1894392231" sldId="259"/>
            <ac:spMk id="35" creationId="{A2DD0E26-AFD2-DABC-CF22-6FFFF14D7CE7}"/>
          </ac:spMkLst>
        </pc:spChg>
        <pc:spChg chg="add del mod">
          <ac:chgData name="mitrik" userId="S::mitrik@gcd.sk::5f2ac905-283d-4c04-9e73-14b42b040bf6" providerId="AD" clId="Web-{947AC085-961B-0062-01CE-6D18125B1A1A}" dt="2025-06-26T10:41:36.379" v="150"/>
          <ac:spMkLst>
            <pc:docMk/>
            <pc:sldMk cId="1894392231" sldId="259"/>
            <ac:spMk id="41" creationId="{83CDAE6B-F361-1BB3-C8BC-B0DC456569FB}"/>
          </ac:spMkLst>
        </pc:spChg>
        <pc:spChg chg="add del mod">
          <ac:chgData name="mitrik" userId="S::mitrik@gcd.sk::5f2ac905-283d-4c04-9e73-14b42b040bf6" providerId="AD" clId="Web-{947AC085-961B-0062-01CE-6D18125B1A1A}" dt="2025-06-26T10:41:39.895" v="152"/>
          <ac:spMkLst>
            <pc:docMk/>
            <pc:sldMk cId="1894392231" sldId="259"/>
            <ac:spMk id="43" creationId="{3576BD98-FD6C-1FD0-FDB7-9C5898CE7D81}"/>
          </ac:spMkLst>
        </pc:spChg>
        <pc:spChg chg="add mod">
          <ac:chgData name="mitrik" userId="S::mitrik@gcd.sk::5f2ac905-283d-4c04-9e73-14b42b040bf6" providerId="AD" clId="Web-{947AC085-961B-0062-01CE-6D18125B1A1A}" dt="2025-06-26T10:41:39.926" v="153"/>
          <ac:spMkLst>
            <pc:docMk/>
            <pc:sldMk cId="1894392231" sldId="259"/>
            <ac:spMk id="48" creationId="{31E10E9D-F7E0-4DCE-4203-72B0F5BC780E}"/>
          </ac:spMkLst>
        </pc:spChg>
        <pc:spChg chg="add mod">
          <ac:chgData name="mitrik" userId="S::mitrik@gcd.sk::5f2ac905-283d-4c04-9e73-14b42b040bf6" providerId="AD" clId="Web-{947AC085-961B-0062-01CE-6D18125B1A1A}" dt="2025-06-26T10:41:39.926" v="153"/>
          <ac:spMkLst>
            <pc:docMk/>
            <pc:sldMk cId="1894392231" sldId="259"/>
            <ac:spMk id="50" creationId="{B91DACFF-6539-7538-BF0F-DA9368B83503}"/>
          </ac:spMkLst>
        </pc:spChg>
        <pc:spChg chg="add mod">
          <ac:chgData name="mitrik" userId="S::mitrik@gcd.sk::5f2ac905-283d-4c04-9e73-14b42b040bf6" providerId="AD" clId="Web-{947AC085-961B-0062-01CE-6D18125B1A1A}" dt="2025-06-26T10:41:39.926" v="153"/>
          <ac:spMkLst>
            <pc:docMk/>
            <pc:sldMk cId="1894392231" sldId="259"/>
            <ac:spMk id="51" creationId="{BEE511E8-00E5-2463-2015-03BBB7DBEDD3}"/>
          </ac:spMkLst>
        </pc:spChg>
      </pc:sldChg>
      <pc:sldChg chg="addSp delSp modSp new mod modClrScheme chgLayout">
        <pc:chgData name="mitrik" userId="S::mitrik@gcd.sk::5f2ac905-283d-4c04-9e73-14b42b040bf6" providerId="AD" clId="Web-{947AC085-961B-0062-01CE-6D18125B1A1A}" dt="2025-06-26T10:38:45.498" v="137" actId="1076"/>
        <pc:sldMkLst>
          <pc:docMk/>
          <pc:sldMk cId="43520221" sldId="260"/>
        </pc:sldMkLst>
        <pc:spChg chg="del">
          <ac:chgData name="mitrik" userId="S::mitrik@gcd.sk::5f2ac905-283d-4c04-9e73-14b42b040bf6" providerId="AD" clId="Web-{947AC085-961B-0062-01CE-6D18125B1A1A}" dt="2025-06-26T09:31:06.001" v="37"/>
          <ac:spMkLst>
            <pc:docMk/>
            <pc:sldMk cId="43520221" sldId="260"/>
            <ac:spMk id="2" creationId="{34A5AE6C-DDBE-D414-14EE-20DB48901D3B}"/>
          </ac:spMkLst>
        </pc:spChg>
        <pc:spChg chg="mod">
          <ac:chgData name="mitrik" userId="S::mitrik@gcd.sk::5f2ac905-283d-4c04-9e73-14b42b040bf6" providerId="AD" clId="Web-{947AC085-961B-0062-01CE-6D18125B1A1A}" dt="2025-06-26T10:36:11.962" v="131"/>
          <ac:spMkLst>
            <pc:docMk/>
            <pc:sldMk cId="43520221" sldId="260"/>
            <ac:spMk id="3" creationId="{0C1C0416-3191-5D7B-E275-4D436EFAD9CD}"/>
          </ac:spMkLst>
        </pc:spChg>
        <pc:spChg chg="mod">
          <ac:chgData name="mitrik" userId="S::mitrik@gcd.sk::5f2ac905-283d-4c04-9e73-14b42b040bf6" providerId="AD" clId="Web-{947AC085-961B-0062-01CE-6D18125B1A1A}" dt="2025-06-26T10:36:11.962" v="131"/>
          <ac:spMkLst>
            <pc:docMk/>
            <pc:sldMk cId="43520221" sldId="260"/>
            <ac:spMk id="4" creationId="{125FDAD6-BB3B-6904-F2B8-54D9D6E70B0E}"/>
          </ac:spMkLst>
        </pc:spChg>
        <pc:spChg chg="mod">
          <ac:chgData name="mitrik" userId="S::mitrik@gcd.sk::5f2ac905-283d-4c04-9e73-14b42b040bf6" providerId="AD" clId="Web-{947AC085-961B-0062-01CE-6D18125B1A1A}" dt="2025-06-26T10:36:11.962" v="131"/>
          <ac:spMkLst>
            <pc:docMk/>
            <pc:sldMk cId="43520221" sldId="260"/>
            <ac:spMk id="5" creationId="{985C24A7-111E-34D7-3009-20787DD84C92}"/>
          </ac:spMkLst>
        </pc:spChg>
        <pc:spChg chg="mod">
          <ac:chgData name="mitrik" userId="S::mitrik@gcd.sk::5f2ac905-283d-4c04-9e73-14b42b040bf6" providerId="AD" clId="Web-{947AC085-961B-0062-01CE-6D18125B1A1A}" dt="2025-06-26T10:36:11.962" v="131"/>
          <ac:spMkLst>
            <pc:docMk/>
            <pc:sldMk cId="43520221" sldId="260"/>
            <ac:spMk id="6" creationId="{D7EC3CBD-5D78-4689-A80C-962BE23FD6FC}"/>
          </ac:spMkLst>
        </pc:spChg>
        <pc:picChg chg="add mod ord">
          <ac:chgData name="mitrik" userId="S::mitrik@gcd.sk::5f2ac905-283d-4c04-9e73-14b42b040bf6" providerId="AD" clId="Web-{947AC085-961B-0062-01CE-6D18125B1A1A}" dt="2025-06-26T10:38:45.498" v="137" actId="1076"/>
          <ac:picMkLst>
            <pc:docMk/>
            <pc:sldMk cId="43520221" sldId="260"/>
            <ac:picMk id="7" creationId="{C45114D7-15EF-0788-A83D-2C8ADDE32697}"/>
          </ac:picMkLst>
        </pc:picChg>
      </pc:sldChg>
      <pc:sldChg chg="delSp modSp new">
        <pc:chgData name="mitrik" userId="S::mitrik@gcd.sk::5f2ac905-283d-4c04-9e73-14b42b040bf6" providerId="AD" clId="Web-{947AC085-961B-0062-01CE-6D18125B1A1A}" dt="2025-06-26T10:45:46.794" v="183" actId="20577"/>
        <pc:sldMkLst>
          <pc:docMk/>
          <pc:sldMk cId="3321733977" sldId="261"/>
        </pc:sldMkLst>
        <pc:spChg chg="mod">
          <ac:chgData name="mitrik" userId="S::mitrik@gcd.sk::5f2ac905-283d-4c04-9e73-14b42b040bf6" providerId="AD" clId="Web-{947AC085-961B-0062-01CE-6D18125B1A1A}" dt="2025-06-26T09:30:47.672" v="11"/>
          <ac:spMkLst>
            <pc:docMk/>
            <pc:sldMk cId="3321733977" sldId="261"/>
            <ac:spMk id="3" creationId="{0CFC8E34-8E29-A0D4-7902-61E7D4019D0F}"/>
          </ac:spMkLst>
        </pc:spChg>
        <pc:spChg chg="mod">
          <ac:chgData name="mitrik" userId="S::mitrik@gcd.sk::5f2ac905-283d-4c04-9e73-14b42b040bf6" providerId="AD" clId="Web-{947AC085-961B-0062-01CE-6D18125B1A1A}" dt="2025-06-26T10:45:13.590" v="172" actId="20577"/>
          <ac:spMkLst>
            <pc:docMk/>
            <pc:sldMk cId="3321733977" sldId="261"/>
            <ac:spMk id="4" creationId="{9466FA70-8535-2452-4DAA-8C1289E178BD}"/>
          </ac:spMkLst>
        </pc:spChg>
        <pc:spChg chg="mod">
          <ac:chgData name="mitrik" userId="S::mitrik@gcd.sk::5f2ac905-283d-4c04-9e73-14b42b040bf6" providerId="AD" clId="Web-{947AC085-961B-0062-01CE-6D18125B1A1A}" dt="2025-06-26T10:45:19.575" v="174" actId="20577"/>
          <ac:spMkLst>
            <pc:docMk/>
            <pc:sldMk cId="3321733977" sldId="261"/>
            <ac:spMk id="5" creationId="{C3ED6163-B653-EE00-5790-20CFAA1D5316}"/>
          </ac:spMkLst>
        </pc:spChg>
        <pc:spChg chg="mod">
          <ac:chgData name="mitrik" userId="S::mitrik@gcd.sk::5f2ac905-283d-4c04-9e73-14b42b040bf6" providerId="AD" clId="Web-{947AC085-961B-0062-01CE-6D18125B1A1A}" dt="2025-06-26T10:45:29.497" v="177" actId="20577"/>
          <ac:spMkLst>
            <pc:docMk/>
            <pc:sldMk cId="3321733977" sldId="261"/>
            <ac:spMk id="6" creationId="{CD70C3BC-06F4-F134-5AC7-98523077AF17}"/>
          </ac:spMkLst>
        </pc:spChg>
        <pc:spChg chg="mod">
          <ac:chgData name="mitrik" userId="S::mitrik@gcd.sk::5f2ac905-283d-4c04-9e73-14b42b040bf6" providerId="AD" clId="Web-{947AC085-961B-0062-01CE-6D18125B1A1A}" dt="2025-06-26T10:45:35.325" v="179" actId="20577"/>
          <ac:spMkLst>
            <pc:docMk/>
            <pc:sldMk cId="3321733977" sldId="261"/>
            <ac:spMk id="7" creationId="{2767A97F-2734-19CA-7EA1-48F1D6F3EAB2}"/>
          </ac:spMkLst>
        </pc:spChg>
        <pc:spChg chg="mod">
          <ac:chgData name="mitrik" userId="S::mitrik@gcd.sk::5f2ac905-283d-4c04-9e73-14b42b040bf6" providerId="AD" clId="Web-{947AC085-961B-0062-01CE-6D18125B1A1A}" dt="2025-06-26T10:45:41.060" v="181" actId="20577"/>
          <ac:spMkLst>
            <pc:docMk/>
            <pc:sldMk cId="3321733977" sldId="261"/>
            <ac:spMk id="8" creationId="{F54B68F5-814A-3ADE-D53D-3ADA438EBBF8}"/>
          </ac:spMkLst>
        </pc:spChg>
        <pc:spChg chg="mod">
          <ac:chgData name="mitrik" userId="S::mitrik@gcd.sk::5f2ac905-283d-4c04-9e73-14b42b040bf6" providerId="AD" clId="Web-{947AC085-961B-0062-01CE-6D18125B1A1A}" dt="2025-06-26T10:45:46.794" v="183" actId="20577"/>
          <ac:spMkLst>
            <pc:docMk/>
            <pc:sldMk cId="3321733977" sldId="261"/>
            <ac:spMk id="9" creationId="{583646F9-E197-414D-3E3A-7517754716B2}"/>
          </ac:spMkLst>
        </pc:spChg>
        <pc:spChg chg="del">
          <ac:chgData name="mitrik" userId="S::mitrik@gcd.sk::5f2ac905-283d-4c04-9e73-14b42b040bf6" providerId="AD" clId="Web-{947AC085-961B-0062-01CE-6D18125B1A1A}" dt="2025-06-26T09:39:19.756" v="105"/>
          <ac:spMkLst>
            <pc:docMk/>
            <pc:sldMk cId="3321733977" sldId="261"/>
            <ac:spMk id="10" creationId="{FFA95E09-15F7-6C17-24F3-25568DDB38EC}"/>
          </ac:spMkLst>
        </pc:spChg>
        <pc:spChg chg="del">
          <ac:chgData name="mitrik" userId="S::mitrik@gcd.sk::5f2ac905-283d-4c04-9e73-14b42b040bf6" providerId="AD" clId="Web-{947AC085-961B-0062-01CE-6D18125B1A1A}" dt="2025-06-26T09:39:27.116" v="106"/>
          <ac:spMkLst>
            <pc:docMk/>
            <pc:sldMk cId="3321733977" sldId="261"/>
            <ac:spMk id="11" creationId="{A75877ED-D1E9-68E1-3222-4A1FA24ED980}"/>
          </ac:spMkLst>
        </pc:spChg>
        <pc:spChg chg="del">
          <ac:chgData name="mitrik" userId="S::mitrik@gcd.sk::5f2ac905-283d-4c04-9e73-14b42b040bf6" providerId="AD" clId="Web-{947AC085-961B-0062-01CE-6D18125B1A1A}" dt="2025-06-26T09:39:28.881" v="107"/>
          <ac:spMkLst>
            <pc:docMk/>
            <pc:sldMk cId="3321733977" sldId="261"/>
            <ac:spMk id="12" creationId="{FF68484D-4243-EFB3-FDD2-210615094619}"/>
          </ac:spMkLst>
        </pc:spChg>
        <pc:spChg chg="del">
          <ac:chgData name="mitrik" userId="S::mitrik@gcd.sk::5f2ac905-283d-4c04-9e73-14b42b040bf6" providerId="AD" clId="Web-{947AC085-961B-0062-01CE-6D18125B1A1A}" dt="2025-06-26T09:39:16.256" v="104"/>
          <ac:spMkLst>
            <pc:docMk/>
            <pc:sldMk cId="3321733977" sldId="261"/>
            <ac:spMk id="13" creationId="{C2644321-2411-78D3-850D-8AB689AF3811}"/>
          </ac:spMkLst>
        </pc:spChg>
      </pc:sldChg>
      <pc:sldMasterChg chg="add addSldLayout">
        <pc:chgData name="mitrik" userId="S::mitrik@gcd.sk::5f2ac905-283d-4c04-9e73-14b42b040bf6" providerId="AD" clId="Web-{947AC085-961B-0062-01CE-6D18125B1A1A}" dt="2025-06-26T09:30:21.562" v="1"/>
        <pc:sldMasterMkLst>
          <pc:docMk/>
          <pc:sldMasterMk cId="3486867614" sldId="2147483793"/>
        </pc:sldMasterMkLst>
        <pc:sldLayoutChg chg="add">
          <pc:chgData name="mitrik" userId="S::mitrik@gcd.sk::5f2ac905-283d-4c04-9e73-14b42b040bf6" providerId="AD" clId="Web-{947AC085-961B-0062-01CE-6D18125B1A1A}" dt="2025-06-26T09:30:21.562" v="1"/>
          <pc:sldLayoutMkLst>
            <pc:docMk/>
            <pc:sldMasterMk cId="3486867614" sldId="2147483793"/>
            <pc:sldLayoutMk cId="3058191141" sldId="2147483794"/>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468423360" sldId="2147483805"/>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346582113" sldId="2147483857"/>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080718804" sldId="2147483869"/>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240049947" sldId="2147483870"/>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4082600279" sldId="2147483871"/>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997763348" sldId="2147483872"/>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4252394253" sldId="2147483873"/>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996828440" sldId="2147483874"/>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2442705410" sldId="2147483875"/>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439951923" sldId="2147483876"/>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624669952" sldId="2147483877"/>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712460261" sldId="2147483878"/>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734171259" sldId="2147483879"/>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766008278" sldId="2147483880"/>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35127317" sldId="2147483881"/>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516239796" sldId="2147483883"/>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211051220" sldId="2147483884"/>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2174690834" sldId="2147483886"/>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181056923" sldId="2147483887"/>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26597396" sldId="2147483888"/>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256369017" sldId="2147483889"/>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792001833" sldId="2147483890"/>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2321678801" sldId="2147483891"/>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670025" sldId="2147483892"/>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367359232" sldId="2147483893"/>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894225595" sldId="2147483894"/>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450467491" sldId="2147483895"/>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561860507" sldId="2147483896"/>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912252600" sldId="2147483897"/>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241331148" sldId="2147483898"/>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69584139" sldId="2147483899"/>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993568436" sldId="2147483900"/>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425686813" sldId="2147483901"/>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922664698" sldId="2147483902"/>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344600733" sldId="2147483903"/>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58390624" sldId="2147483904"/>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2964030666" sldId="2147483905"/>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928272760" sldId="2147483906"/>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892940102" sldId="2147483907"/>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283028259" sldId="2147483908"/>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2453378850" sldId="2147483909"/>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110636417" sldId="2147483910"/>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083215160" sldId="2147483911"/>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150075901" sldId="2147483912"/>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93449997" sldId="2147483913"/>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4084677673" sldId="2147483914"/>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1609691157" sldId="2147483915"/>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077429244" sldId="2147483916"/>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4204578285" sldId="2147483917"/>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506103500" sldId="2147483918"/>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4193348931" sldId="2147483920"/>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2416645707" sldId="2147483921"/>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2320647031" sldId="2147483922"/>
          </pc:sldLayoutMkLst>
        </pc:sldLayoutChg>
        <pc:sldLayoutChg chg="add">
          <pc:chgData name="mitrik" userId="S::mitrik@gcd.sk::5f2ac905-283d-4c04-9e73-14b42b040bf6" providerId="AD" clId="Web-{947AC085-961B-0062-01CE-6D18125B1A1A}" dt="2025-06-26T09:30:21.562" v="1"/>
          <pc:sldLayoutMkLst>
            <pc:docMk/>
            <pc:sldMasterMk cId="3486867614" sldId="2147483793"/>
            <pc:sldLayoutMk cId="3389390923" sldId="214748392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Upravte štýl predlohy podnadpisov</a:t>
            </a:r>
          </a:p>
        </p:txBody>
      </p:sp>
      <p:sp>
        <p:nvSpPr>
          <p:cNvPr id="4" name="Zástupný symbol dátumu 3"/>
          <p:cNvSpPr>
            <a:spLocks noGrp="1"/>
          </p:cNvSpPr>
          <p:nvPr>
            <p:ph type="dt" sz="half" idx="10"/>
          </p:nvPr>
        </p:nvSpPr>
        <p:spPr/>
        <p:txBody>
          <a:bodyPr/>
          <a:lstStyle/>
          <a:p>
            <a:fld id="{AD8E55F0-49D3-47F0-9F7C-B48EBAF4ED8F}" type="datetimeFigureOut">
              <a:rPr lang="sk-SK" smtClean="0"/>
              <a:t>26. 6. 2025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7920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AD8E55F0-49D3-47F0-9F7C-B48EBAF4ED8F}" type="datetimeFigureOut">
              <a:rPr lang="sk-SK" smtClean="0"/>
              <a:t>26. 6. 2025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15402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Upravte štýly predlohy textu</a:t>
            </a:r>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AD8E55F0-49D3-47F0-9F7C-B48EBAF4ED8F}" type="datetimeFigureOut">
              <a:rPr lang="sk-SK" smtClean="0"/>
              <a:t>26. 6. 2025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1968980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01V1">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3DB32F-EDCF-5F94-A95D-902E17E68FDD}"/>
              </a:ext>
            </a:extLst>
          </p:cNvPr>
          <p:cNvSpPr>
            <a:spLocks noGrp="1"/>
          </p:cNvSpPr>
          <p:nvPr>
            <p:ph type="pic" sz="quarter" idx="13"/>
          </p:nvPr>
        </p:nvSpPr>
        <p:spPr>
          <a:xfrm>
            <a:off x="0" y="0"/>
            <a:ext cx="12192000" cy="6858000"/>
          </a:xfrm>
          <a:custGeom>
            <a:avLst/>
            <a:gdLst>
              <a:gd name="connsiteX0" fmla="*/ 2027237 w 12192000"/>
              <a:gd name="connsiteY0" fmla="*/ 2135187 h 6858000"/>
              <a:gd name="connsiteX1" fmla="*/ 2027237 w 12192000"/>
              <a:gd name="connsiteY1" fmla="*/ 4722813 h 6858000"/>
              <a:gd name="connsiteX2" fmla="*/ 10164763 w 12192000"/>
              <a:gd name="connsiteY2" fmla="*/ 4722813 h 6858000"/>
              <a:gd name="connsiteX3" fmla="*/ 10164763 w 12192000"/>
              <a:gd name="connsiteY3" fmla="*/ 213518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027237" y="2135187"/>
                </a:moveTo>
                <a:lnTo>
                  <a:pt x="2027237" y="4722813"/>
                </a:lnTo>
                <a:lnTo>
                  <a:pt x="10164763" y="4722813"/>
                </a:lnTo>
                <a:lnTo>
                  <a:pt x="10164763" y="2135187"/>
                </a:lnTo>
                <a:close/>
                <a:moveTo>
                  <a:pt x="0" y="0"/>
                </a:moveTo>
                <a:lnTo>
                  <a:pt x="12192000" y="0"/>
                </a:lnTo>
                <a:lnTo>
                  <a:pt x="12192000" y="6858000"/>
                </a:lnTo>
                <a:lnTo>
                  <a:pt x="0" y="6858000"/>
                </a:lnTo>
                <a:close/>
              </a:path>
            </a:pathLst>
          </a:custGeom>
          <a:pattFill prst="pct5">
            <a:fgClr>
              <a:schemeClr val="accent6"/>
            </a:fgClr>
            <a:bgClr>
              <a:schemeClr val="accent4"/>
            </a:bgClr>
          </a:pattFill>
        </p:spPr>
        <p:txBody>
          <a:bodyPr wrap="square" anchor="t">
            <a:noAutofit/>
          </a:bodyPr>
          <a:lstStyle>
            <a:lvl1pPr algn="ctr">
              <a:defRPr sz="1400"/>
            </a:lvl1pPr>
          </a:lstStyle>
          <a:p>
            <a:endParaRPr lang="en-ID" dirty="0"/>
          </a:p>
        </p:txBody>
      </p:sp>
      <p:sp>
        <p:nvSpPr>
          <p:cNvPr id="3" name="Subtitle 2">
            <a:extLst>
              <a:ext uri="{FF2B5EF4-FFF2-40B4-BE49-F238E27FC236}">
                <a16:creationId xmlns:a16="http://schemas.microsoft.com/office/drawing/2014/main" id="{6F98EA48-F0F1-4559-8320-92B0A8959DAA}"/>
              </a:ext>
            </a:extLst>
          </p:cNvPr>
          <p:cNvSpPr>
            <a:spLocks noGrp="1"/>
          </p:cNvSpPr>
          <p:nvPr>
            <p:ph type="subTitle" idx="1"/>
          </p:nvPr>
        </p:nvSpPr>
        <p:spPr>
          <a:xfrm>
            <a:off x="587375" y="5921375"/>
            <a:ext cx="4325939" cy="352425"/>
          </a:xfrm>
          <a:prstGeom prst="rect">
            <a:avLst/>
          </a:prstGeom>
        </p:spPr>
        <p:txBody>
          <a:bodyPr anchor="ctr">
            <a:noAutofit/>
          </a:bodyPr>
          <a:lstStyle>
            <a:lvl1pPr marL="0" indent="0" algn="l">
              <a:lnSpc>
                <a:spcPct val="150000"/>
              </a:lnSpc>
              <a:buNone/>
              <a:defRPr sz="1800" b="0">
                <a:solidFill>
                  <a:schemeClr val="accent4"/>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ID" dirty="0"/>
          </a:p>
        </p:txBody>
      </p:sp>
      <p:sp>
        <p:nvSpPr>
          <p:cNvPr id="8" name="Text Placeholder 7">
            <a:extLst>
              <a:ext uri="{FF2B5EF4-FFF2-40B4-BE49-F238E27FC236}">
                <a16:creationId xmlns:a16="http://schemas.microsoft.com/office/drawing/2014/main" id="{E45C62B6-21C3-514C-414A-2DB40EB7D3A7}"/>
              </a:ext>
            </a:extLst>
          </p:cNvPr>
          <p:cNvSpPr>
            <a:spLocks noGrp="1"/>
          </p:cNvSpPr>
          <p:nvPr>
            <p:ph type="body" sz="quarter" idx="38"/>
          </p:nvPr>
        </p:nvSpPr>
        <p:spPr>
          <a:xfrm>
            <a:off x="7278686" y="5916609"/>
            <a:ext cx="4325939" cy="352426"/>
          </a:xfrm>
        </p:spPr>
        <p:txBody>
          <a:bodyPr vert="horz" lIns="91440" tIns="45720" rIns="91440" bIns="45720" rtlCol="0" anchor="ctr">
            <a:noAutofit/>
          </a:bodyPr>
          <a:lstStyle>
            <a:lvl1pPr algn="r">
              <a:defRPr lang="en-GB" sz="1800" b="0" dirty="0">
                <a:solidFill>
                  <a:schemeClr val="accent4"/>
                </a:solidFill>
              </a:defRPr>
            </a:lvl1pPr>
          </a:lstStyle>
          <a:p>
            <a:pPr lvl="0">
              <a:lnSpc>
                <a:spcPct val="150000"/>
              </a:lnSpc>
            </a:pPr>
            <a:r>
              <a:rPr lang="en-GB" dirty="0"/>
              <a:t>Click to edit Master text styles</a:t>
            </a:r>
          </a:p>
        </p:txBody>
      </p:sp>
      <p:sp>
        <p:nvSpPr>
          <p:cNvPr id="4" name="Title 3">
            <a:extLst>
              <a:ext uri="{FF2B5EF4-FFF2-40B4-BE49-F238E27FC236}">
                <a16:creationId xmlns:a16="http://schemas.microsoft.com/office/drawing/2014/main" id="{0E599F56-157F-C6E5-6A16-E2F2F1383849}"/>
              </a:ext>
            </a:extLst>
          </p:cNvPr>
          <p:cNvSpPr>
            <a:spLocks noGrp="1"/>
          </p:cNvSpPr>
          <p:nvPr>
            <p:ph type="title"/>
          </p:nvPr>
        </p:nvSpPr>
        <p:spPr>
          <a:xfrm>
            <a:off x="2027237" y="2346961"/>
            <a:ext cx="8137526" cy="2164080"/>
          </a:xfrm>
        </p:spPr>
        <p:txBody>
          <a:bodyPr/>
          <a:lstStyle>
            <a:lvl1pPr algn="ct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5819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01V2">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98EA48-F0F1-4559-8320-92B0A8959DAA}"/>
              </a:ext>
            </a:extLst>
          </p:cNvPr>
          <p:cNvSpPr>
            <a:spLocks noGrp="1"/>
          </p:cNvSpPr>
          <p:nvPr>
            <p:ph type="subTitle" idx="1"/>
          </p:nvPr>
        </p:nvSpPr>
        <p:spPr>
          <a:xfrm>
            <a:off x="587375" y="5290453"/>
            <a:ext cx="4325939" cy="767447"/>
          </a:xfrm>
          <a:prstGeom prst="rect">
            <a:avLst/>
          </a:prstGeom>
        </p:spPr>
        <p:txBody>
          <a:bodyPr anchor="t">
            <a:noAutofit/>
          </a:bodyPr>
          <a:lstStyle>
            <a:lvl1pPr marL="0" indent="0" algn="l">
              <a:lnSpc>
                <a:spcPct val="100000"/>
              </a:lnSpc>
              <a:spcBef>
                <a:spcPts val="0"/>
              </a:spcBef>
              <a:buNone/>
              <a:defRPr sz="18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ID" dirty="0"/>
          </a:p>
        </p:txBody>
      </p:sp>
      <p:sp>
        <p:nvSpPr>
          <p:cNvPr id="8" name="Text Placeholder 7">
            <a:extLst>
              <a:ext uri="{FF2B5EF4-FFF2-40B4-BE49-F238E27FC236}">
                <a16:creationId xmlns:a16="http://schemas.microsoft.com/office/drawing/2014/main" id="{E45C62B6-21C3-514C-414A-2DB40EB7D3A7}"/>
              </a:ext>
            </a:extLst>
          </p:cNvPr>
          <p:cNvSpPr>
            <a:spLocks noGrp="1"/>
          </p:cNvSpPr>
          <p:nvPr>
            <p:ph type="body" sz="quarter" idx="38"/>
          </p:nvPr>
        </p:nvSpPr>
        <p:spPr>
          <a:xfrm>
            <a:off x="7278686" y="5285686"/>
            <a:ext cx="4325939" cy="767449"/>
          </a:xfrm>
        </p:spPr>
        <p:txBody>
          <a:bodyPr vert="horz" lIns="91440" tIns="45720" rIns="91440" bIns="45720" rtlCol="0" anchor="t">
            <a:noAutofit/>
          </a:bodyPr>
          <a:lstStyle>
            <a:lvl1pPr algn="r">
              <a:defRPr lang="en-GB" sz="1800" b="0" dirty="0">
                <a:solidFill>
                  <a:schemeClr val="tx1"/>
                </a:solidFill>
              </a:defRPr>
            </a:lvl1pPr>
          </a:lstStyle>
          <a:p>
            <a:pPr lvl="0">
              <a:lnSpc>
                <a:spcPct val="100000"/>
              </a:lnSpc>
              <a:spcBef>
                <a:spcPts val="0"/>
              </a:spcBef>
            </a:pPr>
            <a:r>
              <a:rPr lang="en-GB" dirty="0"/>
              <a:t>Click to edit Master text styles</a:t>
            </a:r>
          </a:p>
        </p:txBody>
      </p:sp>
      <p:sp>
        <p:nvSpPr>
          <p:cNvPr id="2" name="Rectangle 1">
            <a:extLst>
              <a:ext uri="{FF2B5EF4-FFF2-40B4-BE49-F238E27FC236}">
                <a16:creationId xmlns:a16="http://schemas.microsoft.com/office/drawing/2014/main" id="{21D0A0F9-8710-FABF-E38E-E7E0E55AA664}"/>
              </a:ext>
            </a:extLst>
          </p:cNvPr>
          <p:cNvSpPr>
            <a:spLocks/>
          </p:cNvSpPr>
          <p:nvPr userDrawn="1"/>
        </p:nvSpPr>
        <p:spPr>
          <a:xfrm>
            <a:off x="0" y="1780480"/>
            <a:ext cx="12192000" cy="32970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E599F56-157F-C6E5-6A16-E2F2F1383849}"/>
              </a:ext>
            </a:extLst>
          </p:cNvPr>
          <p:cNvSpPr>
            <a:spLocks noGrp="1"/>
          </p:cNvSpPr>
          <p:nvPr>
            <p:ph type="title"/>
          </p:nvPr>
        </p:nvSpPr>
        <p:spPr>
          <a:xfrm>
            <a:off x="587375" y="1993411"/>
            <a:ext cx="11017250" cy="2871178"/>
          </a:xfrm>
          <a:noFill/>
        </p:spPr>
        <p:txBody>
          <a:bodyPr/>
          <a:lstStyle>
            <a:lvl1pPr algn="ct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53378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01V3">
    <p:bg>
      <p:bgPr>
        <a:solidFill>
          <a:schemeClr val="bg2">
            <a:alpha val="2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98EA48-F0F1-4559-8320-92B0A8959DAA}"/>
              </a:ext>
            </a:extLst>
          </p:cNvPr>
          <p:cNvSpPr>
            <a:spLocks noGrp="1"/>
          </p:cNvSpPr>
          <p:nvPr>
            <p:ph type="subTitle" idx="1"/>
          </p:nvPr>
        </p:nvSpPr>
        <p:spPr>
          <a:xfrm>
            <a:off x="587375" y="4092658"/>
            <a:ext cx="4325939" cy="821316"/>
          </a:xfrm>
          <a:prstGeom prst="rect">
            <a:avLst/>
          </a:prstGeom>
        </p:spPr>
        <p:txBody>
          <a:bodyPr anchor="t">
            <a:noAutofit/>
          </a:bodyPr>
          <a:lstStyle>
            <a:lvl1pPr marL="0" indent="0" algn="l">
              <a:lnSpc>
                <a:spcPct val="100000"/>
              </a:lnSpc>
              <a:spcBef>
                <a:spcPts val="0"/>
              </a:spcBef>
              <a:buNone/>
              <a:defRPr sz="1800"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ID" dirty="0"/>
          </a:p>
        </p:txBody>
      </p:sp>
      <p:sp>
        <p:nvSpPr>
          <p:cNvPr id="8" name="Text Placeholder 7">
            <a:extLst>
              <a:ext uri="{FF2B5EF4-FFF2-40B4-BE49-F238E27FC236}">
                <a16:creationId xmlns:a16="http://schemas.microsoft.com/office/drawing/2014/main" id="{E45C62B6-21C3-514C-414A-2DB40EB7D3A7}"/>
              </a:ext>
            </a:extLst>
          </p:cNvPr>
          <p:cNvSpPr>
            <a:spLocks noGrp="1"/>
          </p:cNvSpPr>
          <p:nvPr>
            <p:ph type="body" sz="quarter" idx="38"/>
          </p:nvPr>
        </p:nvSpPr>
        <p:spPr>
          <a:xfrm>
            <a:off x="7278686" y="4087892"/>
            <a:ext cx="4325939" cy="821318"/>
          </a:xfrm>
        </p:spPr>
        <p:txBody>
          <a:bodyPr vert="horz" lIns="91440" tIns="45720" rIns="91440" bIns="45720" rtlCol="0" anchor="t">
            <a:noAutofit/>
          </a:bodyPr>
          <a:lstStyle>
            <a:lvl1pPr algn="r">
              <a:defRPr lang="en-GB" sz="1800" b="0" dirty="0">
                <a:solidFill>
                  <a:schemeClr val="tx2"/>
                </a:solidFill>
              </a:defRPr>
            </a:lvl1pPr>
          </a:lstStyle>
          <a:p>
            <a:pPr lvl="0">
              <a:lnSpc>
                <a:spcPct val="100000"/>
              </a:lnSpc>
              <a:spcBef>
                <a:spcPts val="0"/>
              </a:spcBef>
            </a:pPr>
            <a:r>
              <a:rPr lang="en-GB" dirty="0"/>
              <a:t>Click to edit Master text styles</a:t>
            </a:r>
          </a:p>
        </p:txBody>
      </p:sp>
      <p:sp>
        <p:nvSpPr>
          <p:cNvPr id="2" name="Rectangle 1">
            <a:extLst>
              <a:ext uri="{FF2B5EF4-FFF2-40B4-BE49-F238E27FC236}">
                <a16:creationId xmlns:a16="http://schemas.microsoft.com/office/drawing/2014/main" id="{321CAE9F-E026-BD36-37CE-895F1D84344A}"/>
              </a:ext>
            </a:extLst>
          </p:cNvPr>
          <p:cNvSpPr>
            <a:spLocks/>
          </p:cNvSpPr>
          <p:nvPr userDrawn="1"/>
        </p:nvSpPr>
        <p:spPr>
          <a:xfrm>
            <a:off x="587374" y="0"/>
            <a:ext cx="11017252" cy="38211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2AFC8850-3F5F-87F9-D600-B18321E8E5F1}"/>
              </a:ext>
            </a:extLst>
          </p:cNvPr>
          <p:cNvSpPr>
            <a:spLocks noGrp="1"/>
          </p:cNvSpPr>
          <p:nvPr>
            <p:ph type="title"/>
          </p:nvPr>
        </p:nvSpPr>
        <p:spPr>
          <a:xfrm>
            <a:off x="728546" y="584200"/>
            <a:ext cx="10734908" cy="2976756"/>
          </a:xfrm>
          <a:noFill/>
        </p:spPr>
        <p:txBody>
          <a:bodyPr anchor="b"/>
          <a:lstStyle>
            <a:lvl1pPr algn="ct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1063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S02V1">
    <p:bg>
      <p:bgPr>
        <a:solidFill>
          <a:schemeClr val="bg2">
            <a:alpha val="2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2604A52-52B5-628C-08E0-E2A22BE60270}"/>
              </a:ext>
            </a:extLst>
          </p:cNvPr>
          <p:cNvCxnSpPr>
            <a:cxnSpLocks/>
            <a:endCxn id="6" idx="1"/>
          </p:cNvCxnSpPr>
          <p:nvPr userDrawn="1"/>
        </p:nvCxnSpPr>
        <p:spPr>
          <a:xfrm>
            <a:off x="587377" y="6273800"/>
            <a:ext cx="10828336"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44BEED9E-017F-34E4-D362-2C42AF69C785}"/>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14" name="Rectangle 13">
            <a:extLst>
              <a:ext uri="{FF2B5EF4-FFF2-40B4-BE49-F238E27FC236}">
                <a16:creationId xmlns:a16="http://schemas.microsoft.com/office/drawing/2014/main" id="{4674BB33-9670-B275-1067-25732BAB142F}"/>
              </a:ext>
            </a:extLst>
          </p:cNvPr>
          <p:cNvSpPr/>
          <p:nvPr userDrawn="1"/>
        </p:nvSpPr>
        <p:spPr>
          <a:xfrm>
            <a:off x="4079875" y="2521599"/>
            <a:ext cx="8112125" cy="18148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6">
            <a:extLst>
              <a:ext uri="{FF2B5EF4-FFF2-40B4-BE49-F238E27FC236}">
                <a16:creationId xmlns:a16="http://schemas.microsoft.com/office/drawing/2014/main" id="{992DE54D-50A9-0CEA-E7DB-8ADF00EF10EC}"/>
              </a:ext>
            </a:extLst>
          </p:cNvPr>
          <p:cNvSpPr>
            <a:spLocks noGrp="1"/>
          </p:cNvSpPr>
          <p:nvPr>
            <p:ph type="pic" sz="quarter" idx="13"/>
          </p:nvPr>
        </p:nvSpPr>
        <p:spPr>
          <a:xfrm>
            <a:off x="0" y="0"/>
            <a:ext cx="6096000" cy="6857999"/>
          </a:xfrm>
          <a:custGeom>
            <a:avLst/>
            <a:gdLst>
              <a:gd name="connsiteX0" fmla="*/ 0 w 6096000"/>
              <a:gd name="connsiteY0" fmla="*/ 0 h 6857999"/>
              <a:gd name="connsiteX1" fmla="*/ 6096000 w 6096000"/>
              <a:gd name="connsiteY1" fmla="*/ 0 h 6857999"/>
              <a:gd name="connsiteX2" fmla="*/ 6096000 w 6096000"/>
              <a:gd name="connsiteY2" fmla="*/ 2521599 h 6857999"/>
              <a:gd name="connsiteX3" fmla="*/ 4079875 w 6096000"/>
              <a:gd name="connsiteY3" fmla="*/ 2521599 h 6857999"/>
              <a:gd name="connsiteX4" fmla="*/ 4079875 w 6096000"/>
              <a:gd name="connsiteY4" fmla="*/ 4336401 h 6857999"/>
              <a:gd name="connsiteX5" fmla="*/ 6096000 w 6096000"/>
              <a:gd name="connsiteY5" fmla="*/ 4336401 h 6857999"/>
              <a:gd name="connsiteX6" fmla="*/ 6096000 w 6096000"/>
              <a:gd name="connsiteY6" fmla="*/ 6857999 h 6857999"/>
              <a:gd name="connsiteX7" fmla="*/ 0 w 6096000"/>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7999">
                <a:moveTo>
                  <a:pt x="0" y="0"/>
                </a:moveTo>
                <a:lnTo>
                  <a:pt x="6096000" y="0"/>
                </a:lnTo>
                <a:lnTo>
                  <a:pt x="6096000" y="2521599"/>
                </a:lnTo>
                <a:lnTo>
                  <a:pt x="4079875" y="2521599"/>
                </a:lnTo>
                <a:lnTo>
                  <a:pt x="4079875" y="4336401"/>
                </a:lnTo>
                <a:lnTo>
                  <a:pt x="6096000" y="4336401"/>
                </a:lnTo>
                <a:lnTo>
                  <a:pt x="6096000" y="6857999"/>
                </a:lnTo>
                <a:lnTo>
                  <a:pt x="0" y="6857999"/>
                </a:lnTo>
                <a:close/>
              </a:path>
            </a:pathLst>
          </a:cu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12" name="Title 1">
            <a:extLst>
              <a:ext uri="{FF2B5EF4-FFF2-40B4-BE49-F238E27FC236}">
                <a16:creationId xmlns:a16="http://schemas.microsoft.com/office/drawing/2014/main" id="{A355F8B3-DA2A-69EE-B33D-7D93344E78DC}"/>
              </a:ext>
            </a:extLst>
          </p:cNvPr>
          <p:cNvSpPr>
            <a:spLocks noGrp="1"/>
          </p:cNvSpPr>
          <p:nvPr>
            <p:ph type="title"/>
          </p:nvPr>
        </p:nvSpPr>
        <p:spPr>
          <a:xfrm>
            <a:off x="4712969" y="2521594"/>
            <a:ext cx="6891653" cy="1814807"/>
          </a:xfrm>
          <a:prstGeom prst="rect">
            <a:avLst/>
          </a:prstGeom>
        </p:spPr>
        <p:txBody>
          <a:bodyPr anchor="ctr">
            <a:noAutofit/>
          </a:bodyPr>
          <a:lstStyle>
            <a:lvl1pPr algn="r">
              <a:defRPr>
                <a:solidFill>
                  <a:schemeClr val="tx1"/>
                </a:solidFill>
              </a:defRPr>
            </a:lvl1pPr>
          </a:lstStyle>
          <a:p>
            <a:r>
              <a:rPr lang="en-US" dirty="0"/>
              <a:t>Click to edit Master title style</a:t>
            </a:r>
            <a:endParaRPr lang="en-ID" dirty="0"/>
          </a:p>
        </p:txBody>
      </p:sp>
      <p:sp>
        <p:nvSpPr>
          <p:cNvPr id="13" name="Text Placeholder 7">
            <a:extLst>
              <a:ext uri="{FF2B5EF4-FFF2-40B4-BE49-F238E27FC236}">
                <a16:creationId xmlns:a16="http://schemas.microsoft.com/office/drawing/2014/main" id="{EE2DDA6B-335E-10D7-E095-6237EE97BEFE}"/>
              </a:ext>
            </a:extLst>
          </p:cNvPr>
          <p:cNvSpPr>
            <a:spLocks noGrp="1"/>
          </p:cNvSpPr>
          <p:nvPr>
            <p:ph type="body" sz="quarter" idx="16"/>
          </p:nvPr>
        </p:nvSpPr>
        <p:spPr>
          <a:xfrm>
            <a:off x="6095999" y="4518963"/>
            <a:ext cx="5508622" cy="988063"/>
          </a:xfrm>
        </p:spPr>
        <p:txBody>
          <a:bodyPr anchor="t">
            <a:noAutofit/>
          </a:bodyPr>
          <a:lstStyle>
            <a:lvl1pPr algn="r">
              <a:lnSpc>
                <a:spcPct val="100000"/>
              </a:lnSpc>
              <a:spcBef>
                <a:spcPts val="0"/>
              </a:spcBef>
              <a:defRPr sz="18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1346582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S02V2">
    <p:bg>
      <p:bgPr>
        <a:solidFill>
          <a:schemeClr val="bg1"/>
        </a:solidFill>
        <a:effectLst/>
      </p:bgPr>
    </p:bg>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tx2"/>
                </a:solidFill>
              </a:defRPr>
            </a:lvl1pPr>
          </a:lstStyle>
          <a:p>
            <a:fld id="{9B8CCFF5-5E46-46BD-B5F9-D4D844B4C9EE}" type="slidenum">
              <a:rPr lang="en-GB" smtClean="0"/>
              <a:pPr/>
              <a:t>‹#›</a:t>
            </a:fld>
            <a:endParaRPr lang="en-GB" dirty="0"/>
          </a:p>
        </p:txBody>
      </p:sp>
      <p:sp>
        <p:nvSpPr>
          <p:cNvPr id="4" name="Text Placeholder 7">
            <a:extLst>
              <a:ext uri="{FF2B5EF4-FFF2-40B4-BE49-F238E27FC236}">
                <a16:creationId xmlns:a16="http://schemas.microsoft.com/office/drawing/2014/main" id="{F6D3363E-399C-BBAF-9E86-606728CF0759}"/>
              </a:ext>
            </a:extLst>
          </p:cNvPr>
          <p:cNvSpPr>
            <a:spLocks noGrp="1"/>
          </p:cNvSpPr>
          <p:nvPr>
            <p:ph type="body" sz="quarter" idx="16"/>
          </p:nvPr>
        </p:nvSpPr>
        <p:spPr>
          <a:xfrm>
            <a:off x="6435725" y="2934969"/>
            <a:ext cx="5168896" cy="988063"/>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7" name="Rectangle 6">
            <a:extLst>
              <a:ext uri="{FF2B5EF4-FFF2-40B4-BE49-F238E27FC236}">
                <a16:creationId xmlns:a16="http://schemas.microsoft.com/office/drawing/2014/main" id="{18DC1539-5D1D-8830-EBB6-620BABA54BE2}"/>
              </a:ext>
            </a:extLst>
          </p:cNvPr>
          <p:cNvSpPr>
            <a:spLocks/>
          </p:cNvSpPr>
          <p:nvPr userDrawn="1"/>
        </p:nvSpPr>
        <p:spPr>
          <a:xfrm>
            <a:off x="587378" y="584202"/>
            <a:ext cx="5508622" cy="568959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0041D-C643-B56F-C677-977EAEEC82A8}"/>
              </a:ext>
            </a:extLst>
          </p:cNvPr>
          <p:cNvSpPr>
            <a:spLocks noGrp="1"/>
          </p:cNvSpPr>
          <p:nvPr>
            <p:ph type="title"/>
          </p:nvPr>
        </p:nvSpPr>
        <p:spPr>
          <a:xfrm>
            <a:off x="927102" y="2219328"/>
            <a:ext cx="4829175" cy="2419348"/>
          </a:xfrm>
          <a:prstGeom prst="rect">
            <a:avLst/>
          </a:prstGeom>
        </p:spPr>
        <p:txBody>
          <a:bodyPr anchor="ctr">
            <a:noAutofit/>
          </a:bodyPr>
          <a:lstStyle>
            <a:lvl1pPr algn="l">
              <a:defRPr>
                <a:solidFill>
                  <a:schemeClr val="tx1"/>
                </a:solidFill>
              </a:defRPr>
            </a:lvl1pPr>
          </a:lstStyle>
          <a:p>
            <a:r>
              <a:rPr lang="en-US" dirty="0"/>
              <a:t>Click to edit Master title style</a:t>
            </a:r>
            <a:endParaRPr lang="en-ID" dirty="0"/>
          </a:p>
        </p:txBody>
      </p:sp>
    </p:spTree>
    <p:extLst>
      <p:ext uri="{BB962C8B-B14F-4D97-AF65-F5344CB8AC3E}">
        <p14:creationId xmlns:p14="http://schemas.microsoft.com/office/powerpoint/2010/main" val="2442705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S02V3">
    <p:bg>
      <p:bgPr>
        <a:solidFill>
          <a:schemeClr val="bg2">
            <a:alpha val="2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2604A52-52B5-628C-08E0-E2A22BE60270}"/>
              </a:ext>
            </a:extLst>
          </p:cNvPr>
          <p:cNvCxnSpPr>
            <a:cxnSpLocks/>
            <a:endCxn id="6" idx="1"/>
          </p:cNvCxnSpPr>
          <p:nvPr userDrawn="1"/>
        </p:nvCxnSpPr>
        <p:spPr>
          <a:xfrm>
            <a:off x="587377" y="6273800"/>
            <a:ext cx="10828336"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44BEED9E-017F-34E4-D362-2C42AF69C785}"/>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14" name="Rectangle 13">
            <a:extLst>
              <a:ext uri="{FF2B5EF4-FFF2-40B4-BE49-F238E27FC236}">
                <a16:creationId xmlns:a16="http://schemas.microsoft.com/office/drawing/2014/main" id="{4674BB33-9670-B275-1067-25732BAB142F}"/>
              </a:ext>
            </a:extLst>
          </p:cNvPr>
          <p:cNvSpPr/>
          <p:nvPr userDrawn="1"/>
        </p:nvSpPr>
        <p:spPr>
          <a:xfrm>
            <a:off x="587377" y="1453990"/>
            <a:ext cx="11017244" cy="19750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A355F8B3-DA2A-69EE-B33D-7D93344E78DC}"/>
              </a:ext>
            </a:extLst>
          </p:cNvPr>
          <p:cNvSpPr>
            <a:spLocks noGrp="1"/>
          </p:cNvSpPr>
          <p:nvPr>
            <p:ph type="title"/>
          </p:nvPr>
        </p:nvSpPr>
        <p:spPr>
          <a:xfrm>
            <a:off x="1695448" y="1704975"/>
            <a:ext cx="8801104" cy="1563823"/>
          </a:xfrm>
          <a:prstGeom prst="rect">
            <a:avLst/>
          </a:prstGeom>
        </p:spPr>
        <p:txBody>
          <a:bodyPr anchor="b">
            <a:noAutofit/>
          </a:bodyPr>
          <a:lstStyle>
            <a:lvl1pPr algn="ctr">
              <a:defRPr>
                <a:solidFill>
                  <a:schemeClr val="tx1"/>
                </a:solidFill>
              </a:defRPr>
            </a:lvl1pPr>
          </a:lstStyle>
          <a:p>
            <a:r>
              <a:rPr lang="en-US" dirty="0"/>
              <a:t>Click to edit Master title style</a:t>
            </a:r>
            <a:endParaRPr lang="en-ID" dirty="0"/>
          </a:p>
        </p:txBody>
      </p:sp>
      <p:sp>
        <p:nvSpPr>
          <p:cNvPr id="13" name="Text Placeholder 7">
            <a:extLst>
              <a:ext uri="{FF2B5EF4-FFF2-40B4-BE49-F238E27FC236}">
                <a16:creationId xmlns:a16="http://schemas.microsoft.com/office/drawing/2014/main" id="{EE2DDA6B-335E-10D7-E095-6237EE97BEFE}"/>
              </a:ext>
            </a:extLst>
          </p:cNvPr>
          <p:cNvSpPr>
            <a:spLocks noGrp="1"/>
          </p:cNvSpPr>
          <p:nvPr>
            <p:ph type="body" sz="quarter" idx="16"/>
          </p:nvPr>
        </p:nvSpPr>
        <p:spPr>
          <a:xfrm>
            <a:off x="1695449" y="3587102"/>
            <a:ext cx="8801104" cy="988063"/>
          </a:xfrm>
        </p:spPr>
        <p:txBody>
          <a:bodyPr anchor="t">
            <a:noAutofit/>
          </a:bodyPr>
          <a:lstStyle>
            <a:lvl1pPr algn="ctr">
              <a:lnSpc>
                <a:spcPct val="100000"/>
              </a:lnSpc>
              <a:spcBef>
                <a:spcPts val="0"/>
              </a:spcBef>
              <a:defRPr sz="18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3150075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03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4200" y="1914526"/>
            <a:ext cx="3495675" cy="3028950"/>
          </a:xfrm>
          <a:prstGeom prst="rect">
            <a:avLst/>
          </a:prstGeom>
        </p:spPr>
        <p:txBody>
          <a:bodyPr anchor="ctr">
            <a:noAutofit/>
          </a:bodyPr>
          <a:lstStyle>
            <a:lvl1pPr>
              <a:defRPr>
                <a:solidFill>
                  <a:schemeClr val="tx2"/>
                </a:solidFill>
              </a:defRPr>
            </a:lvl1pPr>
          </a:lstStyle>
          <a:p>
            <a:r>
              <a:rPr lang="en-US" dirty="0"/>
              <a:t>Click to edit Master title style</a:t>
            </a:r>
            <a:endParaRPr lang="en-ID" dirty="0"/>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6095999" y="958105"/>
            <a:ext cx="5508622" cy="479392"/>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4" name="Text Placeholder 7">
            <a:extLst>
              <a:ext uri="{FF2B5EF4-FFF2-40B4-BE49-F238E27FC236}">
                <a16:creationId xmlns:a16="http://schemas.microsoft.com/office/drawing/2014/main" id="{8FA5B8D7-FD66-9FC0-F128-F6C95AA2023A}"/>
              </a:ext>
            </a:extLst>
          </p:cNvPr>
          <p:cNvSpPr>
            <a:spLocks noGrp="1"/>
          </p:cNvSpPr>
          <p:nvPr>
            <p:ph type="body" sz="quarter" idx="42"/>
          </p:nvPr>
        </p:nvSpPr>
        <p:spPr>
          <a:xfrm>
            <a:off x="6095999" y="1593810"/>
            <a:ext cx="5508622" cy="479392"/>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6" name="Text Placeholder 7">
            <a:extLst>
              <a:ext uri="{FF2B5EF4-FFF2-40B4-BE49-F238E27FC236}">
                <a16:creationId xmlns:a16="http://schemas.microsoft.com/office/drawing/2014/main" id="{850450ED-D8D0-5A18-A7BF-54BBD07E39AB}"/>
              </a:ext>
            </a:extLst>
          </p:cNvPr>
          <p:cNvSpPr>
            <a:spLocks noGrp="1"/>
          </p:cNvSpPr>
          <p:nvPr>
            <p:ph type="body" sz="quarter" idx="43"/>
          </p:nvPr>
        </p:nvSpPr>
        <p:spPr>
          <a:xfrm>
            <a:off x="6095999" y="2229515"/>
            <a:ext cx="5508622" cy="479392"/>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8" name="Text Placeholder 7">
            <a:extLst>
              <a:ext uri="{FF2B5EF4-FFF2-40B4-BE49-F238E27FC236}">
                <a16:creationId xmlns:a16="http://schemas.microsoft.com/office/drawing/2014/main" id="{A6325838-C345-2166-5F47-C61FAB44DB94}"/>
              </a:ext>
            </a:extLst>
          </p:cNvPr>
          <p:cNvSpPr>
            <a:spLocks noGrp="1"/>
          </p:cNvSpPr>
          <p:nvPr>
            <p:ph type="body" sz="quarter" idx="44"/>
          </p:nvPr>
        </p:nvSpPr>
        <p:spPr>
          <a:xfrm>
            <a:off x="6095999" y="2865220"/>
            <a:ext cx="5508622" cy="479392"/>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30" name="Text Placeholder 7">
            <a:extLst>
              <a:ext uri="{FF2B5EF4-FFF2-40B4-BE49-F238E27FC236}">
                <a16:creationId xmlns:a16="http://schemas.microsoft.com/office/drawing/2014/main" id="{7B71EB35-E0C9-FBE8-297A-20127AA437E0}"/>
              </a:ext>
            </a:extLst>
          </p:cNvPr>
          <p:cNvSpPr>
            <a:spLocks noGrp="1"/>
          </p:cNvSpPr>
          <p:nvPr>
            <p:ph type="body" sz="quarter" idx="45"/>
          </p:nvPr>
        </p:nvSpPr>
        <p:spPr>
          <a:xfrm>
            <a:off x="6095999" y="3500925"/>
            <a:ext cx="5508622" cy="479392"/>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32" name="Text Placeholder 7">
            <a:extLst>
              <a:ext uri="{FF2B5EF4-FFF2-40B4-BE49-F238E27FC236}">
                <a16:creationId xmlns:a16="http://schemas.microsoft.com/office/drawing/2014/main" id="{38811872-21BD-9336-458C-FAB98ED9C24A}"/>
              </a:ext>
            </a:extLst>
          </p:cNvPr>
          <p:cNvSpPr>
            <a:spLocks noGrp="1"/>
          </p:cNvSpPr>
          <p:nvPr>
            <p:ph type="body" sz="quarter" idx="46"/>
          </p:nvPr>
        </p:nvSpPr>
        <p:spPr>
          <a:xfrm>
            <a:off x="6095999" y="4136630"/>
            <a:ext cx="5508622" cy="479392"/>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34" name="Text Placeholder 7">
            <a:extLst>
              <a:ext uri="{FF2B5EF4-FFF2-40B4-BE49-F238E27FC236}">
                <a16:creationId xmlns:a16="http://schemas.microsoft.com/office/drawing/2014/main" id="{C8C1A750-7515-B84F-C199-73130E46AF72}"/>
              </a:ext>
            </a:extLst>
          </p:cNvPr>
          <p:cNvSpPr>
            <a:spLocks noGrp="1"/>
          </p:cNvSpPr>
          <p:nvPr>
            <p:ph type="body" sz="quarter" idx="47"/>
          </p:nvPr>
        </p:nvSpPr>
        <p:spPr>
          <a:xfrm>
            <a:off x="6095999" y="4772335"/>
            <a:ext cx="5508622" cy="479392"/>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36" name="Text Placeholder 7">
            <a:extLst>
              <a:ext uri="{FF2B5EF4-FFF2-40B4-BE49-F238E27FC236}">
                <a16:creationId xmlns:a16="http://schemas.microsoft.com/office/drawing/2014/main" id="{47C34F69-9010-6487-488A-99190313DF95}"/>
              </a:ext>
            </a:extLst>
          </p:cNvPr>
          <p:cNvSpPr>
            <a:spLocks noGrp="1"/>
          </p:cNvSpPr>
          <p:nvPr>
            <p:ph type="body" sz="quarter" idx="48"/>
          </p:nvPr>
        </p:nvSpPr>
        <p:spPr>
          <a:xfrm>
            <a:off x="6095999" y="5408040"/>
            <a:ext cx="5508622" cy="479392"/>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155" name="Text Placeholder 154">
            <a:extLst>
              <a:ext uri="{FF2B5EF4-FFF2-40B4-BE49-F238E27FC236}">
                <a16:creationId xmlns:a16="http://schemas.microsoft.com/office/drawing/2014/main" id="{92F4F275-6BE5-73A5-5718-4DD03659E426}"/>
              </a:ext>
            </a:extLst>
          </p:cNvPr>
          <p:cNvSpPr>
            <a:spLocks noGrp="1"/>
          </p:cNvSpPr>
          <p:nvPr>
            <p:ph type="body" sz="quarter" idx="49" hasCustomPrompt="1"/>
          </p:nvPr>
        </p:nvSpPr>
        <p:spPr>
          <a:xfrm>
            <a:off x="5554925" y="5467547"/>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57" name="Text Placeholder 156">
            <a:extLst>
              <a:ext uri="{FF2B5EF4-FFF2-40B4-BE49-F238E27FC236}">
                <a16:creationId xmlns:a16="http://schemas.microsoft.com/office/drawing/2014/main" id="{9D58296F-CDAE-270E-EC6F-F77F7F648195}"/>
              </a:ext>
            </a:extLst>
          </p:cNvPr>
          <p:cNvSpPr>
            <a:spLocks noGrp="1"/>
          </p:cNvSpPr>
          <p:nvPr>
            <p:ph type="body" sz="quarter" idx="50" hasCustomPrompt="1"/>
          </p:nvPr>
        </p:nvSpPr>
        <p:spPr>
          <a:xfrm>
            <a:off x="5554925" y="4831869"/>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59" name="Text Placeholder 158">
            <a:extLst>
              <a:ext uri="{FF2B5EF4-FFF2-40B4-BE49-F238E27FC236}">
                <a16:creationId xmlns:a16="http://schemas.microsoft.com/office/drawing/2014/main" id="{21D643C1-238E-1766-151C-8F1C30436079}"/>
              </a:ext>
            </a:extLst>
          </p:cNvPr>
          <p:cNvSpPr>
            <a:spLocks noGrp="1"/>
          </p:cNvSpPr>
          <p:nvPr>
            <p:ph type="body" sz="quarter" idx="51" hasCustomPrompt="1"/>
          </p:nvPr>
        </p:nvSpPr>
        <p:spPr>
          <a:xfrm>
            <a:off x="5554925" y="4196191"/>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1" name="Text Placeholder 160">
            <a:extLst>
              <a:ext uri="{FF2B5EF4-FFF2-40B4-BE49-F238E27FC236}">
                <a16:creationId xmlns:a16="http://schemas.microsoft.com/office/drawing/2014/main" id="{F3BEE4B6-793E-797E-324E-91E9B2D72829}"/>
              </a:ext>
            </a:extLst>
          </p:cNvPr>
          <p:cNvSpPr>
            <a:spLocks noGrp="1"/>
          </p:cNvSpPr>
          <p:nvPr>
            <p:ph type="body" sz="quarter" idx="52" hasCustomPrompt="1"/>
          </p:nvPr>
        </p:nvSpPr>
        <p:spPr>
          <a:xfrm>
            <a:off x="5554925" y="3560513"/>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3" name="Text Placeholder 162">
            <a:extLst>
              <a:ext uri="{FF2B5EF4-FFF2-40B4-BE49-F238E27FC236}">
                <a16:creationId xmlns:a16="http://schemas.microsoft.com/office/drawing/2014/main" id="{A97A2C97-DBB2-39C5-96E5-B11DA3F1715E}"/>
              </a:ext>
            </a:extLst>
          </p:cNvPr>
          <p:cNvSpPr>
            <a:spLocks noGrp="1"/>
          </p:cNvSpPr>
          <p:nvPr>
            <p:ph type="body" sz="quarter" idx="53" hasCustomPrompt="1"/>
          </p:nvPr>
        </p:nvSpPr>
        <p:spPr>
          <a:xfrm>
            <a:off x="5554925" y="2924835"/>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5" name="Text Placeholder 164">
            <a:extLst>
              <a:ext uri="{FF2B5EF4-FFF2-40B4-BE49-F238E27FC236}">
                <a16:creationId xmlns:a16="http://schemas.microsoft.com/office/drawing/2014/main" id="{202122BE-48F9-8908-D226-EED1569501BC}"/>
              </a:ext>
            </a:extLst>
          </p:cNvPr>
          <p:cNvSpPr>
            <a:spLocks noGrp="1"/>
          </p:cNvSpPr>
          <p:nvPr>
            <p:ph type="body" sz="quarter" idx="54" hasCustomPrompt="1"/>
          </p:nvPr>
        </p:nvSpPr>
        <p:spPr>
          <a:xfrm>
            <a:off x="5554925" y="2289157"/>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7" name="Text Placeholder 166">
            <a:extLst>
              <a:ext uri="{FF2B5EF4-FFF2-40B4-BE49-F238E27FC236}">
                <a16:creationId xmlns:a16="http://schemas.microsoft.com/office/drawing/2014/main" id="{47DDC361-8AA7-2141-BE0A-220F99D68116}"/>
              </a:ext>
            </a:extLst>
          </p:cNvPr>
          <p:cNvSpPr>
            <a:spLocks noGrp="1"/>
          </p:cNvSpPr>
          <p:nvPr>
            <p:ph type="body" sz="quarter" idx="55" hasCustomPrompt="1"/>
          </p:nvPr>
        </p:nvSpPr>
        <p:spPr>
          <a:xfrm>
            <a:off x="5554925" y="1653479"/>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9" name="Text Placeholder 168">
            <a:extLst>
              <a:ext uri="{FF2B5EF4-FFF2-40B4-BE49-F238E27FC236}">
                <a16:creationId xmlns:a16="http://schemas.microsoft.com/office/drawing/2014/main" id="{566649C4-3A3B-110B-14FD-F614BA069B8E}"/>
              </a:ext>
            </a:extLst>
          </p:cNvPr>
          <p:cNvSpPr>
            <a:spLocks noGrp="1"/>
          </p:cNvSpPr>
          <p:nvPr>
            <p:ph type="body" sz="quarter" idx="56" hasCustomPrompt="1"/>
          </p:nvPr>
        </p:nvSpPr>
        <p:spPr>
          <a:xfrm>
            <a:off x="5554925" y="1017801"/>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Tree>
    <p:extLst>
      <p:ext uri="{BB962C8B-B14F-4D97-AF65-F5344CB8AC3E}">
        <p14:creationId xmlns:p14="http://schemas.microsoft.com/office/powerpoint/2010/main" val="176600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03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4200" y="3429000"/>
            <a:ext cx="3495675" cy="2844800"/>
          </a:xfrm>
          <a:prstGeom prst="rect">
            <a:avLst/>
          </a:prstGeom>
        </p:spPr>
        <p:txBody>
          <a:bodyPr anchor="ctr">
            <a:noAutofit/>
          </a:bodyPr>
          <a:lstStyle>
            <a:lvl1pPr>
              <a:defRPr>
                <a:solidFill>
                  <a:schemeClr val="tx1"/>
                </a:solidFill>
              </a:defRPr>
            </a:lvl1pPr>
          </a:lstStyle>
          <a:p>
            <a:r>
              <a:rPr lang="en-US" dirty="0"/>
              <a:t>Click to edit Master title style</a:t>
            </a:r>
            <a:endParaRPr lang="en-ID" dirty="0"/>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6095999" y="3632725"/>
            <a:ext cx="5508622" cy="479392"/>
          </a:xfrm>
        </p:spPr>
        <p:txBody>
          <a:bodyPr anchor="ctr">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4" name="Text Placeholder 7">
            <a:extLst>
              <a:ext uri="{FF2B5EF4-FFF2-40B4-BE49-F238E27FC236}">
                <a16:creationId xmlns:a16="http://schemas.microsoft.com/office/drawing/2014/main" id="{8FA5B8D7-FD66-9FC0-F128-F6C95AA2023A}"/>
              </a:ext>
            </a:extLst>
          </p:cNvPr>
          <p:cNvSpPr>
            <a:spLocks noGrp="1"/>
          </p:cNvSpPr>
          <p:nvPr>
            <p:ph type="body" sz="quarter" idx="42"/>
          </p:nvPr>
        </p:nvSpPr>
        <p:spPr>
          <a:xfrm>
            <a:off x="6095999" y="4268430"/>
            <a:ext cx="5508622" cy="479392"/>
          </a:xfrm>
        </p:spPr>
        <p:txBody>
          <a:bodyPr anchor="ctr">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6" name="Text Placeholder 7">
            <a:extLst>
              <a:ext uri="{FF2B5EF4-FFF2-40B4-BE49-F238E27FC236}">
                <a16:creationId xmlns:a16="http://schemas.microsoft.com/office/drawing/2014/main" id="{850450ED-D8D0-5A18-A7BF-54BBD07E39AB}"/>
              </a:ext>
            </a:extLst>
          </p:cNvPr>
          <p:cNvSpPr>
            <a:spLocks noGrp="1"/>
          </p:cNvSpPr>
          <p:nvPr>
            <p:ph type="body" sz="quarter" idx="43"/>
          </p:nvPr>
        </p:nvSpPr>
        <p:spPr>
          <a:xfrm>
            <a:off x="6095999" y="4904135"/>
            <a:ext cx="5508622" cy="479392"/>
          </a:xfrm>
        </p:spPr>
        <p:txBody>
          <a:bodyPr anchor="ctr">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8" name="Text Placeholder 7">
            <a:extLst>
              <a:ext uri="{FF2B5EF4-FFF2-40B4-BE49-F238E27FC236}">
                <a16:creationId xmlns:a16="http://schemas.microsoft.com/office/drawing/2014/main" id="{A6325838-C345-2166-5F47-C61FAB44DB94}"/>
              </a:ext>
            </a:extLst>
          </p:cNvPr>
          <p:cNvSpPr>
            <a:spLocks noGrp="1"/>
          </p:cNvSpPr>
          <p:nvPr>
            <p:ph type="body" sz="quarter" idx="44"/>
          </p:nvPr>
        </p:nvSpPr>
        <p:spPr>
          <a:xfrm>
            <a:off x="6095999" y="5539840"/>
            <a:ext cx="5508622" cy="479392"/>
          </a:xfrm>
        </p:spPr>
        <p:txBody>
          <a:bodyPr anchor="ctr">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163" name="Text Placeholder 162">
            <a:extLst>
              <a:ext uri="{FF2B5EF4-FFF2-40B4-BE49-F238E27FC236}">
                <a16:creationId xmlns:a16="http://schemas.microsoft.com/office/drawing/2014/main" id="{A97A2C97-DBB2-39C5-96E5-B11DA3F1715E}"/>
              </a:ext>
            </a:extLst>
          </p:cNvPr>
          <p:cNvSpPr>
            <a:spLocks noGrp="1"/>
          </p:cNvSpPr>
          <p:nvPr>
            <p:ph type="body" sz="quarter" idx="53" hasCustomPrompt="1"/>
          </p:nvPr>
        </p:nvSpPr>
        <p:spPr>
          <a:xfrm>
            <a:off x="5554925" y="5599455"/>
            <a:ext cx="360000" cy="360000"/>
          </a:xfrm>
          <a:prstGeom prst="ellipse">
            <a:avLst/>
          </a:prstGeom>
          <a:solidFill>
            <a:schemeClr val="accent5"/>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5" name="Text Placeholder 164">
            <a:extLst>
              <a:ext uri="{FF2B5EF4-FFF2-40B4-BE49-F238E27FC236}">
                <a16:creationId xmlns:a16="http://schemas.microsoft.com/office/drawing/2014/main" id="{202122BE-48F9-8908-D226-EED1569501BC}"/>
              </a:ext>
            </a:extLst>
          </p:cNvPr>
          <p:cNvSpPr>
            <a:spLocks noGrp="1"/>
          </p:cNvSpPr>
          <p:nvPr>
            <p:ph type="body" sz="quarter" idx="54" hasCustomPrompt="1"/>
          </p:nvPr>
        </p:nvSpPr>
        <p:spPr>
          <a:xfrm>
            <a:off x="5554925" y="4963777"/>
            <a:ext cx="360000" cy="360000"/>
          </a:xfrm>
          <a:prstGeom prst="ellipse">
            <a:avLst/>
          </a:prstGeom>
          <a:solidFill>
            <a:schemeClr val="accent5"/>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7" name="Text Placeholder 166">
            <a:extLst>
              <a:ext uri="{FF2B5EF4-FFF2-40B4-BE49-F238E27FC236}">
                <a16:creationId xmlns:a16="http://schemas.microsoft.com/office/drawing/2014/main" id="{47DDC361-8AA7-2141-BE0A-220F99D68116}"/>
              </a:ext>
            </a:extLst>
          </p:cNvPr>
          <p:cNvSpPr>
            <a:spLocks noGrp="1"/>
          </p:cNvSpPr>
          <p:nvPr>
            <p:ph type="body" sz="quarter" idx="55" hasCustomPrompt="1"/>
          </p:nvPr>
        </p:nvSpPr>
        <p:spPr>
          <a:xfrm>
            <a:off x="5554925" y="4328099"/>
            <a:ext cx="360000" cy="360000"/>
          </a:xfrm>
          <a:prstGeom prst="ellipse">
            <a:avLst/>
          </a:prstGeom>
          <a:solidFill>
            <a:schemeClr val="accent5"/>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9" name="Text Placeholder 168">
            <a:extLst>
              <a:ext uri="{FF2B5EF4-FFF2-40B4-BE49-F238E27FC236}">
                <a16:creationId xmlns:a16="http://schemas.microsoft.com/office/drawing/2014/main" id="{566649C4-3A3B-110B-14FD-F614BA069B8E}"/>
              </a:ext>
            </a:extLst>
          </p:cNvPr>
          <p:cNvSpPr>
            <a:spLocks noGrp="1"/>
          </p:cNvSpPr>
          <p:nvPr>
            <p:ph type="body" sz="quarter" idx="56" hasCustomPrompt="1"/>
          </p:nvPr>
        </p:nvSpPr>
        <p:spPr>
          <a:xfrm>
            <a:off x="5554925" y="3692421"/>
            <a:ext cx="360000" cy="360000"/>
          </a:xfrm>
          <a:prstGeom prst="ellipse">
            <a:avLst/>
          </a:prstGeom>
          <a:solidFill>
            <a:schemeClr val="accent5"/>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2" name="Picture Placeholder 26">
            <a:extLst>
              <a:ext uri="{FF2B5EF4-FFF2-40B4-BE49-F238E27FC236}">
                <a16:creationId xmlns:a16="http://schemas.microsoft.com/office/drawing/2014/main" id="{377EB581-4A7C-ADA1-8996-2DE94FFA5B10}"/>
              </a:ext>
            </a:extLst>
          </p:cNvPr>
          <p:cNvSpPr>
            <a:spLocks noGrp="1"/>
          </p:cNvSpPr>
          <p:nvPr>
            <p:ph type="pic" sz="quarter" idx="13"/>
          </p:nvPr>
        </p:nvSpPr>
        <p:spPr>
          <a:xfrm>
            <a:off x="0" y="597493"/>
            <a:ext cx="12191999" cy="2326642"/>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Tree>
    <p:extLst>
      <p:ext uri="{BB962C8B-B14F-4D97-AF65-F5344CB8AC3E}">
        <p14:creationId xmlns:p14="http://schemas.microsoft.com/office/powerpoint/2010/main" val="3344600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AD8E55F0-49D3-47F0-9F7C-B48EBAF4ED8F}" type="datetimeFigureOut">
              <a:rPr lang="sk-SK" smtClean="0"/>
              <a:t>26. 6. 2025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3225025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S04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3152513" y="1102660"/>
            <a:ext cx="7012250" cy="785310"/>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4" name="Text Placeholder 7">
            <a:extLst>
              <a:ext uri="{FF2B5EF4-FFF2-40B4-BE49-F238E27FC236}">
                <a16:creationId xmlns:a16="http://schemas.microsoft.com/office/drawing/2014/main" id="{8FA5B8D7-FD66-9FC0-F128-F6C95AA2023A}"/>
              </a:ext>
            </a:extLst>
          </p:cNvPr>
          <p:cNvSpPr>
            <a:spLocks noGrp="1"/>
          </p:cNvSpPr>
          <p:nvPr>
            <p:ph type="body" sz="quarter" idx="42"/>
          </p:nvPr>
        </p:nvSpPr>
        <p:spPr>
          <a:xfrm>
            <a:off x="3152513" y="2074264"/>
            <a:ext cx="7012250" cy="785310"/>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6" name="Text Placeholder 7">
            <a:extLst>
              <a:ext uri="{FF2B5EF4-FFF2-40B4-BE49-F238E27FC236}">
                <a16:creationId xmlns:a16="http://schemas.microsoft.com/office/drawing/2014/main" id="{850450ED-D8D0-5A18-A7BF-54BBD07E39AB}"/>
              </a:ext>
            </a:extLst>
          </p:cNvPr>
          <p:cNvSpPr>
            <a:spLocks noGrp="1"/>
          </p:cNvSpPr>
          <p:nvPr>
            <p:ph type="body" sz="quarter" idx="43"/>
          </p:nvPr>
        </p:nvSpPr>
        <p:spPr>
          <a:xfrm>
            <a:off x="3152513" y="3045868"/>
            <a:ext cx="7012250" cy="785310"/>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8" name="Text Placeholder 7">
            <a:extLst>
              <a:ext uri="{FF2B5EF4-FFF2-40B4-BE49-F238E27FC236}">
                <a16:creationId xmlns:a16="http://schemas.microsoft.com/office/drawing/2014/main" id="{A6325838-C345-2166-5F47-C61FAB44DB94}"/>
              </a:ext>
            </a:extLst>
          </p:cNvPr>
          <p:cNvSpPr>
            <a:spLocks noGrp="1"/>
          </p:cNvSpPr>
          <p:nvPr>
            <p:ph type="body" sz="quarter" idx="44"/>
          </p:nvPr>
        </p:nvSpPr>
        <p:spPr>
          <a:xfrm>
            <a:off x="3152513" y="4017472"/>
            <a:ext cx="7012250" cy="785310"/>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30" name="Text Placeholder 7">
            <a:extLst>
              <a:ext uri="{FF2B5EF4-FFF2-40B4-BE49-F238E27FC236}">
                <a16:creationId xmlns:a16="http://schemas.microsoft.com/office/drawing/2014/main" id="{7B71EB35-E0C9-FBE8-297A-20127AA437E0}"/>
              </a:ext>
            </a:extLst>
          </p:cNvPr>
          <p:cNvSpPr>
            <a:spLocks noGrp="1"/>
          </p:cNvSpPr>
          <p:nvPr>
            <p:ph type="body" sz="quarter" idx="45"/>
          </p:nvPr>
        </p:nvSpPr>
        <p:spPr>
          <a:xfrm>
            <a:off x="3152513" y="4989077"/>
            <a:ext cx="7012250" cy="785310"/>
          </a:xfrm>
        </p:spPr>
        <p:txBody>
          <a:bodyPr anchor="ctr">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161" name="Text Placeholder 160">
            <a:extLst>
              <a:ext uri="{FF2B5EF4-FFF2-40B4-BE49-F238E27FC236}">
                <a16:creationId xmlns:a16="http://schemas.microsoft.com/office/drawing/2014/main" id="{F3BEE4B6-793E-797E-324E-91E9B2D72829}"/>
              </a:ext>
            </a:extLst>
          </p:cNvPr>
          <p:cNvSpPr>
            <a:spLocks noGrp="1"/>
          </p:cNvSpPr>
          <p:nvPr>
            <p:ph type="body" sz="quarter" idx="52" hasCustomPrompt="1"/>
          </p:nvPr>
        </p:nvSpPr>
        <p:spPr>
          <a:xfrm>
            <a:off x="2611439" y="5201624"/>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3" name="Text Placeholder 162">
            <a:extLst>
              <a:ext uri="{FF2B5EF4-FFF2-40B4-BE49-F238E27FC236}">
                <a16:creationId xmlns:a16="http://schemas.microsoft.com/office/drawing/2014/main" id="{A97A2C97-DBB2-39C5-96E5-B11DA3F1715E}"/>
              </a:ext>
            </a:extLst>
          </p:cNvPr>
          <p:cNvSpPr>
            <a:spLocks noGrp="1"/>
          </p:cNvSpPr>
          <p:nvPr>
            <p:ph type="body" sz="quarter" idx="53" hasCustomPrompt="1"/>
          </p:nvPr>
        </p:nvSpPr>
        <p:spPr>
          <a:xfrm>
            <a:off x="2611439" y="4230046"/>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5" name="Text Placeholder 164">
            <a:extLst>
              <a:ext uri="{FF2B5EF4-FFF2-40B4-BE49-F238E27FC236}">
                <a16:creationId xmlns:a16="http://schemas.microsoft.com/office/drawing/2014/main" id="{202122BE-48F9-8908-D226-EED1569501BC}"/>
              </a:ext>
            </a:extLst>
          </p:cNvPr>
          <p:cNvSpPr>
            <a:spLocks noGrp="1"/>
          </p:cNvSpPr>
          <p:nvPr>
            <p:ph type="body" sz="quarter" idx="54" hasCustomPrompt="1"/>
          </p:nvPr>
        </p:nvSpPr>
        <p:spPr>
          <a:xfrm>
            <a:off x="2611439" y="3258469"/>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7" name="Text Placeholder 166">
            <a:extLst>
              <a:ext uri="{FF2B5EF4-FFF2-40B4-BE49-F238E27FC236}">
                <a16:creationId xmlns:a16="http://schemas.microsoft.com/office/drawing/2014/main" id="{47DDC361-8AA7-2141-BE0A-220F99D68116}"/>
              </a:ext>
            </a:extLst>
          </p:cNvPr>
          <p:cNvSpPr>
            <a:spLocks noGrp="1"/>
          </p:cNvSpPr>
          <p:nvPr>
            <p:ph type="body" sz="quarter" idx="55" hasCustomPrompt="1"/>
          </p:nvPr>
        </p:nvSpPr>
        <p:spPr>
          <a:xfrm>
            <a:off x="2611439" y="2286892"/>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69" name="Text Placeholder 168">
            <a:extLst>
              <a:ext uri="{FF2B5EF4-FFF2-40B4-BE49-F238E27FC236}">
                <a16:creationId xmlns:a16="http://schemas.microsoft.com/office/drawing/2014/main" id="{566649C4-3A3B-110B-14FD-F614BA069B8E}"/>
              </a:ext>
            </a:extLst>
          </p:cNvPr>
          <p:cNvSpPr>
            <a:spLocks noGrp="1"/>
          </p:cNvSpPr>
          <p:nvPr>
            <p:ph type="body" sz="quarter" idx="56" hasCustomPrompt="1"/>
          </p:nvPr>
        </p:nvSpPr>
        <p:spPr>
          <a:xfrm>
            <a:off x="2611439" y="1315315"/>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2" name="Rectangle 1">
            <a:extLst>
              <a:ext uri="{FF2B5EF4-FFF2-40B4-BE49-F238E27FC236}">
                <a16:creationId xmlns:a16="http://schemas.microsoft.com/office/drawing/2014/main" id="{AC8F9F42-299A-CB06-5E78-A53BD80C0CB0}"/>
              </a:ext>
            </a:extLst>
          </p:cNvPr>
          <p:cNvSpPr/>
          <p:nvPr userDrawn="1"/>
        </p:nvSpPr>
        <p:spPr>
          <a:xfrm rot="16200000">
            <a:off x="-1539082" y="2707479"/>
            <a:ext cx="5689603" cy="14430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rot="16200000">
            <a:off x="-1346199" y="2707478"/>
            <a:ext cx="5303837" cy="1443040"/>
          </a:xfrm>
          <a:prstGeom prst="rect">
            <a:avLst/>
          </a:prstGeom>
        </p:spPr>
        <p:txBody>
          <a:bodyPr anchor="ctr">
            <a:noAutofit/>
          </a:bodyPr>
          <a:lstStyle>
            <a:lvl1pPr algn="ctr">
              <a:defRPr>
                <a:solidFill>
                  <a:schemeClr val="tx1"/>
                </a:solidFill>
              </a:defRPr>
            </a:lvl1pPr>
          </a:lstStyle>
          <a:p>
            <a:r>
              <a:rPr lang="en-US" dirty="0"/>
              <a:t>Click to edit Master title style</a:t>
            </a:r>
            <a:endParaRPr lang="en-ID" dirty="0"/>
          </a:p>
        </p:txBody>
      </p:sp>
    </p:spTree>
    <p:extLst>
      <p:ext uri="{BB962C8B-B14F-4D97-AF65-F5344CB8AC3E}">
        <p14:creationId xmlns:p14="http://schemas.microsoft.com/office/powerpoint/2010/main" val="9344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S04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7E084216-E482-E3DB-7D84-3EFC4CEDFD6D}"/>
              </a:ext>
            </a:extLst>
          </p:cNvPr>
          <p:cNvSpPr>
            <a:spLocks noGrp="1"/>
          </p:cNvSpPr>
          <p:nvPr>
            <p:ph type="title"/>
          </p:nvPr>
        </p:nvSpPr>
        <p:spPr>
          <a:xfrm>
            <a:off x="587373" y="581528"/>
            <a:ext cx="11017251" cy="1483492"/>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9" name="Text Placeholder 7">
            <a:extLst>
              <a:ext uri="{FF2B5EF4-FFF2-40B4-BE49-F238E27FC236}">
                <a16:creationId xmlns:a16="http://schemas.microsoft.com/office/drawing/2014/main" id="{74739081-164B-C050-C9AB-AA188B3ADE2A}"/>
              </a:ext>
            </a:extLst>
          </p:cNvPr>
          <p:cNvSpPr>
            <a:spLocks noGrp="1"/>
          </p:cNvSpPr>
          <p:nvPr>
            <p:ph type="body" sz="quarter" idx="16"/>
          </p:nvPr>
        </p:nvSpPr>
        <p:spPr>
          <a:xfrm>
            <a:off x="1128449" y="2428242"/>
            <a:ext cx="10476176" cy="627376"/>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11" name="Text Placeholder 168">
            <a:extLst>
              <a:ext uri="{FF2B5EF4-FFF2-40B4-BE49-F238E27FC236}">
                <a16:creationId xmlns:a16="http://schemas.microsoft.com/office/drawing/2014/main" id="{79E798F3-03C7-3035-B122-1F28C719CE7B}"/>
              </a:ext>
            </a:extLst>
          </p:cNvPr>
          <p:cNvSpPr>
            <a:spLocks noGrp="1"/>
          </p:cNvSpPr>
          <p:nvPr>
            <p:ph type="body" sz="quarter" idx="56" hasCustomPrompt="1"/>
          </p:nvPr>
        </p:nvSpPr>
        <p:spPr>
          <a:xfrm>
            <a:off x="587375" y="2561930"/>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43" name="Text Placeholder 7">
            <a:extLst>
              <a:ext uri="{FF2B5EF4-FFF2-40B4-BE49-F238E27FC236}">
                <a16:creationId xmlns:a16="http://schemas.microsoft.com/office/drawing/2014/main" id="{45B10319-DFC6-E6E8-3601-5004CC9CB543}"/>
              </a:ext>
            </a:extLst>
          </p:cNvPr>
          <p:cNvSpPr>
            <a:spLocks noGrp="1"/>
          </p:cNvSpPr>
          <p:nvPr>
            <p:ph type="body" sz="quarter" idx="57"/>
          </p:nvPr>
        </p:nvSpPr>
        <p:spPr>
          <a:xfrm>
            <a:off x="1128449" y="3230251"/>
            <a:ext cx="10476176" cy="627376"/>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44" name="Text Placeholder 168">
            <a:extLst>
              <a:ext uri="{FF2B5EF4-FFF2-40B4-BE49-F238E27FC236}">
                <a16:creationId xmlns:a16="http://schemas.microsoft.com/office/drawing/2014/main" id="{D2CDE001-AC91-411D-2890-C992BD44CA62}"/>
              </a:ext>
            </a:extLst>
          </p:cNvPr>
          <p:cNvSpPr>
            <a:spLocks noGrp="1"/>
          </p:cNvSpPr>
          <p:nvPr>
            <p:ph type="body" sz="quarter" idx="58" hasCustomPrompt="1"/>
          </p:nvPr>
        </p:nvSpPr>
        <p:spPr>
          <a:xfrm>
            <a:off x="587375" y="3363939"/>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45" name="Text Placeholder 7">
            <a:extLst>
              <a:ext uri="{FF2B5EF4-FFF2-40B4-BE49-F238E27FC236}">
                <a16:creationId xmlns:a16="http://schemas.microsoft.com/office/drawing/2014/main" id="{B2788A5E-CF04-BADA-A513-41386ABD32E9}"/>
              </a:ext>
            </a:extLst>
          </p:cNvPr>
          <p:cNvSpPr>
            <a:spLocks noGrp="1"/>
          </p:cNvSpPr>
          <p:nvPr>
            <p:ph type="body" sz="quarter" idx="59"/>
          </p:nvPr>
        </p:nvSpPr>
        <p:spPr>
          <a:xfrm>
            <a:off x="1128449" y="4032260"/>
            <a:ext cx="10476176" cy="627376"/>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46" name="Text Placeholder 168">
            <a:extLst>
              <a:ext uri="{FF2B5EF4-FFF2-40B4-BE49-F238E27FC236}">
                <a16:creationId xmlns:a16="http://schemas.microsoft.com/office/drawing/2014/main" id="{2C399641-5B07-FE9E-2779-866E244DA14F}"/>
              </a:ext>
            </a:extLst>
          </p:cNvPr>
          <p:cNvSpPr>
            <a:spLocks noGrp="1"/>
          </p:cNvSpPr>
          <p:nvPr>
            <p:ph type="body" sz="quarter" idx="60" hasCustomPrompt="1"/>
          </p:nvPr>
        </p:nvSpPr>
        <p:spPr>
          <a:xfrm>
            <a:off x="587375" y="4165948"/>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47" name="Text Placeholder 7">
            <a:extLst>
              <a:ext uri="{FF2B5EF4-FFF2-40B4-BE49-F238E27FC236}">
                <a16:creationId xmlns:a16="http://schemas.microsoft.com/office/drawing/2014/main" id="{D9133CA1-F9D7-9913-2A6A-F4305780FA30}"/>
              </a:ext>
            </a:extLst>
          </p:cNvPr>
          <p:cNvSpPr>
            <a:spLocks noGrp="1"/>
          </p:cNvSpPr>
          <p:nvPr>
            <p:ph type="body" sz="quarter" idx="61"/>
          </p:nvPr>
        </p:nvSpPr>
        <p:spPr>
          <a:xfrm>
            <a:off x="1128449" y="4834269"/>
            <a:ext cx="10476176" cy="627376"/>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48" name="Text Placeholder 168">
            <a:extLst>
              <a:ext uri="{FF2B5EF4-FFF2-40B4-BE49-F238E27FC236}">
                <a16:creationId xmlns:a16="http://schemas.microsoft.com/office/drawing/2014/main" id="{3297244C-207C-BE91-A5F3-D323BCCE5A5F}"/>
              </a:ext>
            </a:extLst>
          </p:cNvPr>
          <p:cNvSpPr>
            <a:spLocks noGrp="1"/>
          </p:cNvSpPr>
          <p:nvPr>
            <p:ph type="body" sz="quarter" idx="62" hasCustomPrompt="1"/>
          </p:nvPr>
        </p:nvSpPr>
        <p:spPr>
          <a:xfrm>
            <a:off x="587375" y="4967957"/>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49" name="Text Placeholder 7">
            <a:extLst>
              <a:ext uri="{FF2B5EF4-FFF2-40B4-BE49-F238E27FC236}">
                <a16:creationId xmlns:a16="http://schemas.microsoft.com/office/drawing/2014/main" id="{C86D595C-AE6E-E657-4F04-7ED69DAD40DD}"/>
              </a:ext>
            </a:extLst>
          </p:cNvPr>
          <p:cNvSpPr>
            <a:spLocks noGrp="1"/>
          </p:cNvSpPr>
          <p:nvPr>
            <p:ph type="body" sz="quarter" idx="63"/>
          </p:nvPr>
        </p:nvSpPr>
        <p:spPr>
          <a:xfrm>
            <a:off x="1128449" y="5636278"/>
            <a:ext cx="10476176" cy="627376"/>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50" name="Text Placeholder 168">
            <a:extLst>
              <a:ext uri="{FF2B5EF4-FFF2-40B4-BE49-F238E27FC236}">
                <a16:creationId xmlns:a16="http://schemas.microsoft.com/office/drawing/2014/main" id="{7E6722A1-01D4-FCBA-96F2-3243F9570645}"/>
              </a:ext>
            </a:extLst>
          </p:cNvPr>
          <p:cNvSpPr>
            <a:spLocks noGrp="1"/>
          </p:cNvSpPr>
          <p:nvPr>
            <p:ph type="body" sz="quarter" idx="64" hasCustomPrompt="1"/>
          </p:nvPr>
        </p:nvSpPr>
        <p:spPr>
          <a:xfrm>
            <a:off x="587375" y="5769966"/>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Tree>
    <p:extLst>
      <p:ext uri="{BB962C8B-B14F-4D97-AF65-F5344CB8AC3E}">
        <p14:creationId xmlns:p14="http://schemas.microsoft.com/office/powerpoint/2010/main" val="308321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S04V3">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C4CD5-7F66-2882-57AB-246EBCE434CA}"/>
              </a:ext>
            </a:extLst>
          </p:cNvPr>
          <p:cNvSpPr/>
          <p:nvPr userDrawn="1"/>
        </p:nvSpPr>
        <p:spPr>
          <a:xfrm>
            <a:off x="587374" y="2339975"/>
            <a:ext cx="2127250" cy="3594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3A36727-830F-1C38-DAC0-B4A812228755}"/>
              </a:ext>
            </a:extLst>
          </p:cNvPr>
          <p:cNvSpPr/>
          <p:nvPr userDrawn="1"/>
        </p:nvSpPr>
        <p:spPr>
          <a:xfrm>
            <a:off x="2810668" y="2339975"/>
            <a:ext cx="2127250" cy="3594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536C68-FB70-815D-0E0D-83EC09CC3C2C}"/>
              </a:ext>
            </a:extLst>
          </p:cNvPr>
          <p:cNvSpPr/>
          <p:nvPr userDrawn="1"/>
        </p:nvSpPr>
        <p:spPr>
          <a:xfrm>
            <a:off x="5033962" y="2339975"/>
            <a:ext cx="2127250" cy="3594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537EEA-4D81-400F-C2F0-B085CCE4F3DF}"/>
              </a:ext>
            </a:extLst>
          </p:cNvPr>
          <p:cNvSpPr/>
          <p:nvPr userDrawn="1"/>
        </p:nvSpPr>
        <p:spPr>
          <a:xfrm>
            <a:off x="7257256" y="2339975"/>
            <a:ext cx="2127250" cy="3594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B7183C-3983-532C-77CE-E0FDE6111BF6}"/>
              </a:ext>
            </a:extLst>
          </p:cNvPr>
          <p:cNvSpPr/>
          <p:nvPr userDrawn="1"/>
        </p:nvSpPr>
        <p:spPr>
          <a:xfrm>
            <a:off x="9480550" y="2339975"/>
            <a:ext cx="2127250" cy="3594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7E084216-E482-E3DB-7D84-3EFC4CEDFD6D}"/>
              </a:ext>
            </a:extLst>
          </p:cNvPr>
          <p:cNvSpPr>
            <a:spLocks noGrp="1"/>
          </p:cNvSpPr>
          <p:nvPr>
            <p:ph type="title"/>
          </p:nvPr>
        </p:nvSpPr>
        <p:spPr>
          <a:xfrm>
            <a:off x="587373" y="581528"/>
            <a:ext cx="11017251" cy="1123447"/>
          </a:xfrm>
          <a:prstGeom prst="rect">
            <a:avLst/>
          </a:prstGeom>
        </p:spPr>
        <p:txBody>
          <a:bodyPr anchor="t">
            <a:noAutofit/>
          </a:bodyPr>
          <a:lstStyle>
            <a:lvl1pPr algn="ctr">
              <a:defRPr>
                <a:solidFill>
                  <a:schemeClr val="tx1"/>
                </a:solidFill>
              </a:defRPr>
            </a:lvl1pPr>
          </a:lstStyle>
          <a:p>
            <a:r>
              <a:rPr lang="en-US" dirty="0"/>
              <a:t>Click to edit Master title style</a:t>
            </a:r>
            <a:endParaRPr lang="en-ID" dirty="0"/>
          </a:p>
        </p:txBody>
      </p:sp>
      <p:sp>
        <p:nvSpPr>
          <p:cNvPr id="9" name="Text Placeholder 7">
            <a:extLst>
              <a:ext uri="{FF2B5EF4-FFF2-40B4-BE49-F238E27FC236}">
                <a16:creationId xmlns:a16="http://schemas.microsoft.com/office/drawing/2014/main" id="{74739081-164B-C050-C9AB-AA188B3ADE2A}"/>
              </a:ext>
            </a:extLst>
          </p:cNvPr>
          <p:cNvSpPr>
            <a:spLocks noGrp="1"/>
          </p:cNvSpPr>
          <p:nvPr>
            <p:ph type="body" sz="quarter" idx="16"/>
          </p:nvPr>
        </p:nvSpPr>
        <p:spPr>
          <a:xfrm>
            <a:off x="687106" y="2787323"/>
            <a:ext cx="1927786" cy="2851478"/>
          </a:xfrm>
        </p:spPr>
        <p:txBody>
          <a:bodyPr vert="horz" lIns="91440" tIns="45720" rIns="91440" bIns="45720" rtlCol="0" anchor="t">
            <a:noAutofit/>
          </a:bodyPr>
          <a:lstStyle>
            <a:lvl1pPr algn="ctr">
              <a:defRPr lang="en-GB" sz="1800" dirty="0">
                <a:solidFill>
                  <a:schemeClr val="tx1"/>
                </a:solidFill>
              </a:defRPr>
            </a:lvl1pPr>
          </a:lstStyle>
          <a:p>
            <a:pPr lvl="0">
              <a:lnSpc>
                <a:spcPct val="100000"/>
              </a:lnSpc>
              <a:spcBef>
                <a:spcPts val="0"/>
              </a:spcBef>
            </a:pPr>
            <a:r>
              <a:rPr lang="en-GB" dirty="0"/>
              <a:t>Click to edit Master text styles</a:t>
            </a:r>
          </a:p>
        </p:txBody>
      </p:sp>
      <p:sp>
        <p:nvSpPr>
          <p:cNvPr id="11" name="Text Placeholder 168">
            <a:extLst>
              <a:ext uri="{FF2B5EF4-FFF2-40B4-BE49-F238E27FC236}">
                <a16:creationId xmlns:a16="http://schemas.microsoft.com/office/drawing/2014/main" id="{79E798F3-03C7-3035-B122-1F28C719CE7B}"/>
              </a:ext>
            </a:extLst>
          </p:cNvPr>
          <p:cNvSpPr>
            <a:spLocks noGrp="1"/>
          </p:cNvSpPr>
          <p:nvPr>
            <p:ph type="body" sz="quarter" idx="56" hasCustomPrompt="1"/>
          </p:nvPr>
        </p:nvSpPr>
        <p:spPr>
          <a:xfrm>
            <a:off x="1470999" y="2160925"/>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43" name="Text Placeholder 7">
            <a:extLst>
              <a:ext uri="{FF2B5EF4-FFF2-40B4-BE49-F238E27FC236}">
                <a16:creationId xmlns:a16="http://schemas.microsoft.com/office/drawing/2014/main" id="{45B10319-DFC6-E6E8-3601-5004CC9CB543}"/>
              </a:ext>
            </a:extLst>
          </p:cNvPr>
          <p:cNvSpPr>
            <a:spLocks noGrp="1"/>
          </p:cNvSpPr>
          <p:nvPr>
            <p:ph type="body" sz="quarter" idx="57"/>
          </p:nvPr>
        </p:nvSpPr>
        <p:spPr>
          <a:xfrm>
            <a:off x="2910400" y="2787323"/>
            <a:ext cx="1927786" cy="2851478"/>
          </a:xfrm>
        </p:spPr>
        <p:txBody>
          <a:bodyPr vert="horz" lIns="91440" tIns="45720" rIns="91440" bIns="45720" rtlCol="0" anchor="t">
            <a:noAutofit/>
          </a:bodyPr>
          <a:lstStyle>
            <a:lvl1pPr algn="ctr">
              <a:defRPr lang="en-GB" sz="1800" dirty="0">
                <a:solidFill>
                  <a:schemeClr val="tx1"/>
                </a:solidFill>
              </a:defRPr>
            </a:lvl1pPr>
          </a:lstStyle>
          <a:p>
            <a:pPr lvl="0">
              <a:lnSpc>
                <a:spcPct val="100000"/>
              </a:lnSpc>
              <a:spcBef>
                <a:spcPts val="0"/>
              </a:spcBef>
            </a:pPr>
            <a:r>
              <a:rPr lang="en-GB" dirty="0"/>
              <a:t>Click to edit Master text styles</a:t>
            </a:r>
          </a:p>
        </p:txBody>
      </p:sp>
      <p:sp>
        <p:nvSpPr>
          <p:cNvPr id="44" name="Text Placeholder 168">
            <a:extLst>
              <a:ext uri="{FF2B5EF4-FFF2-40B4-BE49-F238E27FC236}">
                <a16:creationId xmlns:a16="http://schemas.microsoft.com/office/drawing/2014/main" id="{D2CDE001-AC91-411D-2890-C992BD44CA62}"/>
              </a:ext>
            </a:extLst>
          </p:cNvPr>
          <p:cNvSpPr>
            <a:spLocks noGrp="1"/>
          </p:cNvSpPr>
          <p:nvPr>
            <p:ph type="body" sz="quarter" idx="58" hasCustomPrompt="1"/>
          </p:nvPr>
        </p:nvSpPr>
        <p:spPr>
          <a:xfrm>
            <a:off x="3694293" y="2160925"/>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45" name="Text Placeholder 7">
            <a:extLst>
              <a:ext uri="{FF2B5EF4-FFF2-40B4-BE49-F238E27FC236}">
                <a16:creationId xmlns:a16="http://schemas.microsoft.com/office/drawing/2014/main" id="{B2788A5E-CF04-BADA-A513-41386ABD32E9}"/>
              </a:ext>
            </a:extLst>
          </p:cNvPr>
          <p:cNvSpPr>
            <a:spLocks noGrp="1"/>
          </p:cNvSpPr>
          <p:nvPr>
            <p:ph type="body" sz="quarter" idx="59"/>
          </p:nvPr>
        </p:nvSpPr>
        <p:spPr>
          <a:xfrm>
            <a:off x="5133694" y="2787323"/>
            <a:ext cx="1927786" cy="2851478"/>
          </a:xfrm>
        </p:spPr>
        <p:txBody>
          <a:bodyPr vert="horz" lIns="91440" tIns="45720" rIns="91440" bIns="45720" rtlCol="0" anchor="t">
            <a:noAutofit/>
          </a:bodyPr>
          <a:lstStyle>
            <a:lvl1pPr algn="ctr">
              <a:defRPr lang="en-GB" sz="1800" dirty="0">
                <a:solidFill>
                  <a:schemeClr val="tx1"/>
                </a:solidFill>
              </a:defRPr>
            </a:lvl1pPr>
          </a:lstStyle>
          <a:p>
            <a:pPr lvl="0">
              <a:lnSpc>
                <a:spcPct val="100000"/>
              </a:lnSpc>
              <a:spcBef>
                <a:spcPts val="0"/>
              </a:spcBef>
            </a:pPr>
            <a:r>
              <a:rPr lang="en-GB" dirty="0"/>
              <a:t>Click to edit Master text styles</a:t>
            </a:r>
          </a:p>
        </p:txBody>
      </p:sp>
      <p:sp>
        <p:nvSpPr>
          <p:cNvPr id="46" name="Text Placeholder 168">
            <a:extLst>
              <a:ext uri="{FF2B5EF4-FFF2-40B4-BE49-F238E27FC236}">
                <a16:creationId xmlns:a16="http://schemas.microsoft.com/office/drawing/2014/main" id="{2C399641-5B07-FE9E-2779-866E244DA14F}"/>
              </a:ext>
            </a:extLst>
          </p:cNvPr>
          <p:cNvSpPr>
            <a:spLocks noGrp="1"/>
          </p:cNvSpPr>
          <p:nvPr>
            <p:ph type="body" sz="quarter" idx="60" hasCustomPrompt="1"/>
          </p:nvPr>
        </p:nvSpPr>
        <p:spPr>
          <a:xfrm>
            <a:off x="5917587" y="2160925"/>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47" name="Text Placeholder 7">
            <a:extLst>
              <a:ext uri="{FF2B5EF4-FFF2-40B4-BE49-F238E27FC236}">
                <a16:creationId xmlns:a16="http://schemas.microsoft.com/office/drawing/2014/main" id="{D9133CA1-F9D7-9913-2A6A-F4305780FA30}"/>
              </a:ext>
            </a:extLst>
          </p:cNvPr>
          <p:cNvSpPr>
            <a:spLocks noGrp="1"/>
          </p:cNvSpPr>
          <p:nvPr>
            <p:ph type="body" sz="quarter" idx="61"/>
          </p:nvPr>
        </p:nvSpPr>
        <p:spPr>
          <a:xfrm>
            <a:off x="7356988" y="2787323"/>
            <a:ext cx="1927786" cy="2851478"/>
          </a:xfrm>
        </p:spPr>
        <p:txBody>
          <a:bodyPr vert="horz" lIns="91440" tIns="45720" rIns="91440" bIns="45720" rtlCol="0" anchor="t">
            <a:noAutofit/>
          </a:bodyPr>
          <a:lstStyle>
            <a:lvl1pPr algn="ctr">
              <a:defRPr lang="en-GB" sz="1800" dirty="0">
                <a:solidFill>
                  <a:schemeClr val="tx1"/>
                </a:solidFill>
              </a:defRPr>
            </a:lvl1pPr>
          </a:lstStyle>
          <a:p>
            <a:pPr lvl="0">
              <a:lnSpc>
                <a:spcPct val="100000"/>
              </a:lnSpc>
              <a:spcBef>
                <a:spcPts val="0"/>
              </a:spcBef>
            </a:pPr>
            <a:r>
              <a:rPr lang="en-GB" dirty="0"/>
              <a:t>Click to edit Master text styles</a:t>
            </a:r>
          </a:p>
        </p:txBody>
      </p:sp>
      <p:sp>
        <p:nvSpPr>
          <p:cNvPr id="48" name="Text Placeholder 168">
            <a:extLst>
              <a:ext uri="{FF2B5EF4-FFF2-40B4-BE49-F238E27FC236}">
                <a16:creationId xmlns:a16="http://schemas.microsoft.com/office/drawing/2014/main" id="{3297244C-207C-BE91-A5F3-D323BCCE5A5F}"/>
              </a:ext>
            </a:extLst>
          </p:cNvPr>
          <p:cNvSpPr>
            <a:spLocks noGrp="1"/>
          </p:cNvSpPr>
          <p:nvPr>
            <p:ph type="body" sz="quarter" idx="62" hasCustomPrompt="1"/>
          </p:nvPr>
        </p:nvSpPr>
        <p:spPr>
          <a:xfrm>
            <a:off x="8140881" y="2160925"/>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49" name="Text Placeholder 7">
            <a:extLst>
              <a:ext uri="{FF2B5EF4-FFF2-40B4-BE49-F238E27FC236}">
                <a16:creationId xmlns:a16="http://schemas.microsoft.com/office/drawing/2014/main" id="{C86D595C-AE6E-E657-4F04-7ED69DAD40DD}"/>
              </a:ext>
            </a:extLst>
          </p:cNvPr>
          <p:cNvSpPr>
            <a:spLocks noGrp="1"/>
          </p:cNvSpPr>
          <p:nvPr>
            <p:ph type="body" sz="quarter" idx="63"/>
          </p:nvPr>
        </p:nvSpPr>
        <p:spPr>
          <a:xfrm>
            <a:off x="9580282" y="2787323"/>
            <a:ext cx="1927786" cy="2851478"/>
          </a:xfrm>
        </p:spPr>
        <p:txBody>
          <a:bodyPr vert="horz" lIns="91440" tIns="45720" rIns="91440" bIns="45720" rtlCol="0" anchor="t">
            <a:noAutofit/>
          </a:bodyPr>
          <a:lstStyle>
            <a:lvl1pPr algn="ctr">
              <a:defRPr lang="en-GB" sz="1800" dirty="0">
                <a:solidFill>
                  <a:schemeClr val="tx1"/>
                </a:solidFill>
              </a:defRPr>
            </a:lvl1pPr>
          </a:lstStyle>
          <a:p>
            <a:pPr lvl="0">
              <a:lnSpc>
                <a:spcPct val="100000"/>
              </a:lnSpc>
              <a:spcBef>
                <a:spcPts val="0"/>
              </a:spcBef>
            </a:pPr>
            <a:r>
              <a:rPr lang="en-GB" dirty="0"/>
              <a:t>Click to edit Master text styles</a:t>
            </a:r>
          </a:p>
        </p:txBody>
      </p:sp>
      <p:sp>
        <p:nvSpPr>
          <p:cNvPr id="50" name="Text Placeholder 168">
            <a:extLst>
              <a:ext uri="{FF2B5EF4-FFF2-40B4-BE49-F238E27FC236}">
                <a16:creationId xmlns:a16="http://schemas.microsoft.com/office/drawing/2014/main" id="{7E6722A1-01D4-FCBA-96F2-3243F9570645}"/>
              </a:ext>
            </a:extLst>
          </p:cNvPr>
          <p:cNvSpPr>
            <a:spLocks noGrp="1"/>
          </p:cNvSpPr>
          <p:nvPr>
            <p:ph type="body" sz="quarter" idx="64" hasCustomPrompt="1"/>
          </p:nvPr>
        </p:nvSpPr>
        <p:spPr>
          <a:xfrm>
            <a:off x="10364175" y="2160925"/>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Tree>
    <p:extLst>
      <p:ext uri="{BB962C8B-B14F-4D97-AF65-F5344CB8AC3E}">
        <p14:creationId xmlns:p14="http://schemas.microsoft.com/office/powerpoint/2010/main" val="4084677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Us S05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4200" y="1914526"/>
            <a:ext cx="4502146" cy="3028950"/>
          </a:xfrm>
          <a:prstGeom prst="rect">
            <a:avLst/>
          </a:prstGeom>
        </p:spPr>
        <p:txBody>
          <a:bodyPr anchor="ctr">
            <a:noAutofit/>
          </a:bodyPr>
          <a:lstStyle>
            <a:lvl1pPr>
              <a:defRPr>
                <a:solidFill>
                  <a:schemeClr val="tx2"/>
                </a:solidFill>
              </a:defRPr>
            </a:lvl1pPr>
          </a:lstStyle>
          <a:p>
            <a:r>
              <a:rPr lang="en-US" dirty="0"/>
              <a:t>Click to edit Master title style</a:t>
            </a:r>
            <a:endParaRPr lang="en-ID" dirty="0"/>
          </a:p>
        </p:txBody>
      </p:sp>
      <p:sp>
        <p:nvSpPr>
          <p:cNvPr id="2" name="Text Placeholder 2">
            <a:extLst>
              <a:ext uri="{FF2B5EF4-FFF2-40B4-BE49-F238E27FC236}">
                <a16:creationId xmlns:a16="http://schemas.microsoft.com/office/drawing/2014/main" id="{E4272302-652A-2FD5-D12E-2F9CC28B14FB}"/>
              </a:ext>
            </a:extLst>
          </p:cNvPr>
          <p:cNvSpPr>
            <a:spLocks noGrp="1"/>
          </p:cNvSpPr>
          <p:nvPr>
            <p:ph type="body" sz="quarter" idx="15"/>
          </p:nvPr>
        </p:nvSpPr>
        <p:spPr>
          <a:xfrm>
            <a:off x="6095999" y="1492642"/>
            <a:ext cx="5508625" cy="549515"/>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 name="Text Placeholder 7">
            <a:extLst>
              <a:ext uri="{FF2B5EF4-FFF2-40B4-BE49-F238E27FC236}">
                <a16:creationId xmlns:a16="http://schemas.microsoft.com/office/drawing/2014/main" id="{FC5A2C1F-209A-7C98-EF22-1E3A0CC0300A}"/>
              </a:ext>
            </a:extLst>
          </p:cNvPr>
          <p:cNvSpPr>
            <a:spLocks noGrp="1"/>
          </p:cNvSpPr>
          <p:nvPr>
            <p:ph type="body" sz="quarter" idx="16" hasCustomPrompt="1"/>
          </p:nvPr>
        </p:nvSpPr>
        <p:spPr>
          <a:xfrm>
            <a:off x="6095999" y="909549"/>
            <a:ext cx="5508625" cy="549515"/>
          </a:xfrm>
        </p:spPr>
        <p:txBody>
          <a:bodyPr anchor="b">
            <a:noAutofit/>
          </a:bodyPr>
          <a:lstStyle>
            <a:lvl1pPr>
              <a:lnSpc>
                <a:spcPct val="100000"/>
              </a:lnSpc>
              <a:spcBef>
                <a:spcPts val="0"/>
              </a:spcBef>
              <a:defRPr sz="1800">
                <a:solidFill>
                  <a:schemeClr val="tx2"/>
                </a:solidFill>
              </a:defRPr>
            </a:lvl1pPr>
          </a:lstStyle>
          <a:p>
            <a:pPr lvl="0"/>
            <a:r>
              <a:rPr lang="en-GB" dirty="0"/>
              <a:t>Website</a:t>
            </a:r>
          </a:p>
        </p:txBody>
      </p:sp>
      <p:sp>
        <p:nvSpPr>
          <p:cNvPr id="4" name="Text Placeholder 168">
            <a:extLst>
              <a:ext uri="{FF2B5EF4-FFF2-40B4-BE49-F238E27FC236}">
                <a16:creationId xmlns:a16="http://schemas.microsoft.com/office/drawing/2014/main" id="{11975B7C-8BBE-9A5B-BB68-EAEE7D43D961}"/>
              </a:ext>
            </a:extLst>
          </p:cNvPr>
          <p:cNvSpPr>
            <a:spLocks noGrp="1"/>
          </p:cNvSpPr>
          <p:nvPr>
            <p:ph type="body" sz="quarter" idx="56" hasCustomPrompt="1"/>
          </p:nvPr>
        </p:nvSpPr>
        <p:spPr>
          <a:xfrm>
            <a:off x="5527856" y="1300737"/>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4" name="Text Placeholder 2">
            <a:extLst>
              <a:ext uri="{FF2B5EF4-FFF2-40B4-BE49-F238E27FC236}">
                <a16:creationId xmlns:a16="http://schemas.microsoft.com/office/drawing/2014/main" id="{2978E3E1-665A-D8D4-6A36-8A516701D01C}"/>
              </a:ext>
            </a:extLst>
          </p:cNvPr>
          <p:cNvSpPr>
            <a:spLocks noGrp="1"/>
          </p:cNvSpPr>
          <p:nvPr>
            <p:ph type="body" sz="quarter" idx="57"/>
          </p:nvPr>
        </p:nvSpPr>
        <p:spPr>
          <a:xfrm>
            <a:off x="6095999" y="2794336"/>
            <a:ext cx="5508625" cy="549515"/>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5" name="Text Placeholder 7">
            <a:extLst>
              <a:ext uri="{FF2B5EF4-FFF2-40B4-BE49-F238E27FC236}">
                <a16:creationId xmlns:a16="http://schemas.microsoft.com/office/drawing/2014/main" id="{1A79E3DD-EC0C-F795-027F-B9FDCF090492}"/>
              </a:ext>
            </a:extLst>
          </p:cNvPr>
          <p:cNvSpPr>
            <a:spLocks noGrp="1"/>
          </p:cNvSpPr>
          <p:nvPr>
            <p:ph type="body" sz="quarter" idx="58" hasCustomPrompt="1"/>
          </p:nvPr>
        </p:nvSpPr>
        <p:spPr>
          <a:xfrm>
            <a:off x="6095999" y="2211243"/>
            <a:ext cx="5508625" cy="549515"/>
          </a:xfrm>
        </p:spPr>
        <p:txBody>
          <a:bodyPr anchor="b">
            <a:noAutofit/>
          </a:bodyPr>
          <a:lstStyle>
            <a:lvl1pPr>
              <a:lnSpc>
                <a:spcPct val="100000"/>
              </a:lnSpc>
              <a:spcBef>
                <a:spcPts val="0"/>
              </a:spcBef>
              <a:defRPr sz="1800">
                <a:solidFill>
                  <a:schemeClr val="tx2"/>
                </a:solidFill>
              </a:defRPr>
            </a:lvl1pPr>
          </a:lstStyle>
          <a:p>
            <a:pPr lvl="0"/>
            <a:r>
              <a:rPr lang="en-GB" dirty="0"/>
              <a:t>Email</a:t>
            </a:r>
          </a:p>
        </p:txBody>
      </p:sp>
      <p:sp>
        <p:nvSpPr>
          <p:cNvPr id="16" name="Text Placeholder 168">
            <a:extLst>
              <a:ext uri="{FF2B5EF4-FFF2-40B4-BE49-F238E27FC236}">
                <a16:creationId xmlns:a16="http://schemas.microsoft.com/office/drawing/2014/main" id="{60839CC3-F057-6762-34B6-DE86CFD2B4B1}"/>
              </a:ext>
            </a:extLst>
          </p:cNvPr>
          <p:cNvSpPr>
            <a:spLocks noGrp="1"/>
          </p:cNvSpPr>
          <p:nvPr>
            <p:ph type="body" sz="quarter" idx="59" hasCustomPrompt="1"/>
          </p:nvPr>
        </p:nvSpPr>
        <p:spPr>
          <a:xfrm>
            <a:off x="5527856" y="2602431"/>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17" name="Text Placeholder 2">
            <a:extLst>
              <a:ext uri="{FF2B5EF4-FFF2-40B4-BE49-F238E27FC236}">
                <a16:creationId xmlns:a16="http://schemas.microsoft.com/office/drawing/2014/main" id="{CB5DB924-A38E-40F3-1175-FDA6F2E3B70C}"/>
              </a:ext>
            </a:extLst>
          </p:cNvPr>
          <p:cNvSpPr>
            <a:spLocks noGrp="1"/>
          </p:cNvSpPr>
          <p:nvPr>
            <p:ph type="body" sz="quarter" idx="60"/>
          </p:nvPr>
        </p:nvSpPr>
        <p:spPr>
          <a:xfrm>
            <a:off x="6095999" y="4096030"/>
            <a:ext cx="5508625" cy="549515"/>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8" name="Text Placeholder 7">
            <a:extLst>
              <a:ext uri="{FF2B5EF4-FFF2-40B4-BE49-F238E27FC236}">
                <a16:creationId xmlns:a16="http://schemas.microsoft.com/office/drawing/2014/main" id="{930EB6A9-0224-1171-DACA-AAEFB6FDC9CE}"/>
              </a:ext>
            </a:extLst>
          </p:cNvPr>
          <p:cNvSpPr>
            <a:spLocks noGrp="1"/>
          </p:cNvSpPr>
          <p:nvPr>
            <p:ph type="body" sz="quarter" idx="61" hasCustomPrompt="1"/>
          </p:nvPr>
        </p:nvSpPr>
        <p:spPr>
          <a:xfrm>
            <a:off x="6095999" y="3512937"/>
            <a:ext cx="5508625" cy="549515"/>
          </a:xfrm>
        </p:spPr>
        <p:txBody>
          <a:bodyPr anchor="b">
            <a:noAutofit/>
          </a:bodyPr>
          <a:lstStyle>
            <a:lvl1pPr>
              <a:lnSpc>
                <a:spcPct val="100000"/>
              </a:lnSpc>
              <a:spcBef>
                <a:spcPts val="0"/>
              </a:spcBef>
              <a:defRPr sz="1800">
                <a:solidFill>
                  <a:schemeClr val="tx2"/>
                </a:solidFill>
              </a:defRPr>
            </a:lvl1pPr>
          </a:lstStyle>
          <a:p>
            <a:pPr lvl="0"/>
            <a:r>
              <a:rPr lang="en-GB" dirty="0"/>
              <a:t>Phone Number</a:t>
            </a:r>
          </a:p>
        </p:txBody>
      </p:sp>
      <p:sp>
        <p:nvSpPr>
          <p:cNvPr id="19" name="Text Placeholder 168">
            <a:extLst>
              <a:ext uri="{FF2B5EF4-FFF2-40B4-BE49-F238E27FC236}">
                <a16:creationId xmlns:a16="http://schemas.microsoft.com/office/drawing/2014/main" id="{8D1B978A-B70D-A417-95C0-CF746E5E93EE}"/>
              </a:ext>
            </a:extLst>
          </p:cNvPr>
          <p:cNvSpPr>
            <a:spLocks noGrp="1"/>
          </p:cNvSpPr>
          <p:nvPr>
            <p:ph type="body" sz="quarter" idx="62" hasCustomPrompt="1"/>
          </p:nvPr>
        </p:nvSpPr>
        <p:spPr>
          <a:xfrm>
            <a:off x="5527856" y="3904125"/>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
        <p:nvSpPr>
          <p:cNvPr id="20" name="Text Placeholder 2">
            <a:extLst>
              <a:ext uri="{FF2B5EF4-FFF2-40B4-BE49-F238E27FC236}">
                <a16:creationId xmlns:a16="http://schemas.microsoft.com/office/drawing/2014/main" id="{A1AEADCA-6971-55A1-2ADF-C5648A1FE731}"/>
              </a:ext>
            </a:extLst>
          </p:cNvPr>
          <p:cNvSpPr>
            <a:spLocks noGrp="1"/>
          </p:cNvSpPr>
          <p:nvPr>
            <p:ph type="body" sz="quarter" idx="63"/>
          </p:nvPr>
        </p:nvSpPr>
        <p:spPr>
          <a:xfrm>
            <a:off x="6095999" y="5397723"/>
            <a:ext cx="5508625" cy="549515"/>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1" name="Text Placeholder 7">
            <a:extLst>
              <a:ext uri="{FF2B5EF4-FFF2-40B4-BE49-F238E27FC236}">
                <a16:creationId xmlns:a16="http://schemas.microsoft.com/office/drawing/2014/main" id="{0484C7F3-D302-6CC0-4ED0-1F9B19CD72A8}"/>
              </a:ext>
            </a:extLst>
          </p:cNvPr>
          <p:cNvSpPr>
            <a:spLocks noGrp="1"/>
          </p:cNvSpPr>
          <p:nvPr>
            <p:ph type="body" sz="quarter" idx="64" hasCustomPrompt="1"/>
          </p:nvPr>
        </p:nvSpPr>
        <p:spPr>
          <a:xfrm>
            <a:off x="6095999" y="4814630"/>
            <a:ext cx="5508625" cy="549515"/>
          </a:xfrm>
        </p:spPr>
        <p:txBody>
          <a:bodyPr anchor="b">
            <a:noAutofit/>
          </a:bodyPr>
          <a:lstStyle>
            <a:lvl1pPr>
              <a:lnSpc>
                <a:spcPct val="100000"/>
              </a:lnSpc>
              <a:spcBef>
                <a:spcPts val="0"/>
              </a:spcBef>
              <a:defRPr sz="1800">
                <a:solidFill>
                  <a:schemeClr val="tx2"/>
                </a:solidFill>
              </a:defRPr>
            </a:lvl1pPr>
          </a:lstStyle>
          <a:p>
            <a:pPr lvl="0"/>
            <a:r>
              <a:rPr lang="en-GB" dirty="0"/>
              <a:t>Location</a:t>
            </a:r>
          </a:p>
        </p:txBody>
      </p:sp>
      <p:sp>
        <p:nvSpPr>
          <p:cNvPr id="22" name="Text Placeholder 168">
            <a:extLst>
              <a:ext uri="{FF2B5EF4-FFF2-40B4-BE49-F238E27FC236}">
                <a16:creationId xmlns:a16="http://schemas.microsoft.com/office/drawing/2014/main" id="{240E1128-1AC6-6F41-37ED-6C390F770AA5}"/>
              </a:ext>
            </a:extLst>
          </p:cNvPr>
          <p:cNvSpPr>
            <a:spLocks noGrp="1"/>
          </p:cNvSpPr>
          <p:nvPr>
            <p:ph type="body" sz="quarter" idx="65" hasCustomPrompt="1"/>
          </p:nvPr>
        </p:nvSpPr>
        <p:spPr>
          <a:xfrm>
            <a:off x="5527856" y="5205818"/>
            <a:ext cx="360000" cy="360000"/>
          </a:xfrm>
          <a:prstGeom prst="ellipse">
            <a:avLst/>
          </a:prstGeom>
          <a:solidFill>
            <a:schemeClr val="accent2"/>
          </a:solidFill>
        </p:spPr>
        <p:txBody>
          <a:bodyPr wrap="square" anchor="ctr">
            <a:noAutofit/>
          </a:bodyPr>
          <a:lstStyle>
            <a:lvl1pPr>
              <a:lnSpc>
                <a:spcPct val="100000"/>
              </a:lnSpc>
              <a:spcBef>
                <a:spcPts val="0"/>
              </a:spcBef>
              <a:defRPr sz="1000">
                <a:solidFill>
                  <a:schemeClr val="accent1">
                    <a:alpha val="0"/>
                  </a:schemeClr>
                </a:solidFill>
              </a:defRPr>
            </a:lvl1pPr>
          </a:lstStyle>
          <a:p>
            <a:pPr lvl="0"/>
            <a:r>
              <a:rPr lang="en-GB" dirty="0"/>
              <a:t>.</a:t>
            </a:r>
          </a:p>
        </p:txBody>
      </p:sp>
    </p:spTree>
    <p:extLst>
      <p:ext uri="{BB962C8B-B14F-4D97-AF65-F5344CB8AC3E}">
        <p14:creationId xmlns:p14="http://schemas.microsoft.com/office/powerpoint/2010/main" val="3425686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 S05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2" name="Title 1">
            <a:extLst>
              <a:ext uri="{FF2B5EF4-FFF2-40B4-BE49-F238E27FC236}">
                <a16:creationId xmlns:a16="http://schemas.microsoft.com/office/drawing/2014/main" id="{F71DA8B0-9510-401D-EB48-889A0B56AA90}"/>
              </a:ext>
            </a:extLst>
          </p:cNvPr>
          <p:cNvSpPr>
            <a:spLocks noGrp="1"/>
          </p:cNvSpPr>
          <p:nvPr>
            <p:ph type="title"/>
          </p:nvPr>
        </p:nvSpPr>
        <p:spPr>
          <a:xfrm>
            <a:off x="587374" y="2286000"/>
            <a:ext cx="3492501" cy="2286000"/>
          </a:xfrm>
          <a:prstGeom prst="rect">
            <a:avLst/>
          </a:prstGeom>
        </p:spPr>
        <p:txBody>
          <a:bodyPr anchor="ctr">
            <a:noAutofit/>
          </a:bodyPr>
          <a:lstStyle>
            <a:lvl1pPr>
              <a:defRPr>
                <a:solidFill>
                  <a:schemeClr val="tx1"/>
                </a:solidFill>
              </a:defRPr>
            </a:lvl1pPr>
          </a:lstStyle>
          <a:p>
            <a:r>
              <a:rPr lang="en-US" dirty="0"/>
              <a:t>Click to edit Master title style</a:t>
            </a:r>
            <a:endParaRPr lang="en-ID" dirty="0"/>
          </a:p>
        </p:txBody>
      </p:sp>
      <p:sp>
        <p:nvSpPr>
          <p:cNvPr id="4" name="Text Placeholder 3">
            <a:extLst>
              <a:ext uri="{FF2B5EF4-FFF2-40B4-BE49-F238E27FC236}">
                <a16:creationId xmlns:a16="http://schemas.microsoft.com/office/drawing/2014/main" id="{70EABC1D-0D1D-7F1A-241F-785E2076ECE0}"/>
              </a:ext>
            </a:extLst>
          </p:cNvPr>
          <p:cNvSpPr>
            <a:spLocks noGrp="1"/>
          </p:cNvSpPr>
          <p:nvPr>
            <p:ph type="body" sz="quarter" idx="47"/>
          </p:nvPr>
        </p:nvSpPr>
        <p:spPr>
          <a:xfrm>
            <a:off x="5353316" y="1153611"/>
            <a:ext cx="513817" cy="513817"/>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7" name="Text Placeholder 5">
            <a:extLst>
              <a:ext uri="{FF2B5EF4-FFF2-40B4-BE49-F238E27FC236}">
                <a16:creationId xmlns:a16="http://schemas.microsoft.com/office/drawing/2014/main" id="{9E09C495-C35C-659F-DA00-566E7704954A}"/>
              </a:ext>
            </a:extLst>
          </p:cNvPr>
          <p:cNvSpPr>
            <a:spLocks noGrp="1"/>
          </p:cNvSpPr>
          <p:nvPr>
            <p:ph type="body" sz="quarter" idx="43"/>
          </p:nvPr>
        </p:nvSpPr>
        <p:spPr>
          <a:xfrm>
            <a:off x="5339795" y="2428177"/>
            <a:ext cx="540860" cy="594946"/>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8" name="Text Placeholder 7">
            <a:extLst>
              <a:ext uri="{FF2B5EF4-FFF2-40B4-BE49-F238E27FC236}">
                <a16:creationId xmlns:a16="http://schemas.microsoft.com/office/drawing/2014/main" id="{8630586E-4471-526A-42E2-0496F61DF90A}"/>
              </a:ext>
            </a:extLst>
          </p:cNvPr>
          <p:cNvSpPr>
            <a:spLocks noGrp="1"/>
          </p:cNvSpPr>
          <p:nvPr>
            <p:ph type="body" sz="quarter" idx="48"/>
          </p:nvPr>
        </p:nvSpPr>
        <p:spPr>
          <a:xfrm>
            <a:off x="5340136" y="3783872"/>
            <a:ext cx="539842" cy="541115"/>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0" name="Text Placeholder 8">
            <a:extLst>
              <a:ext uri="{FF2B5EF4-FFF2-40B4-BE49-F238E27FC236}">
                <a16:creationId xmlns:a16="http://schemas.microsoft.com/office/drawing/2014/main" id="{C330A9FE-7797-515F-FC7E-E41B780AA108}"/>
              </a:ext>
            </a:extLst>
          </p:cNvPr>
          <p:cNvSpPr>
            <a:spLocks noGrp="1"/>
          </p:cNvSpPr>
          <p:nvPr>
            <p:ph type="body" sz="quarter" idx="49"/>
          </p:nvPr>
        </p:nvSpPr>
        <p:spPr>
          <a:xfrm>
            <a:off x="5468711" y="5085735"/>
            <a:ext cx="283026" cy="459731"/>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21" name="Text Placeholder 7">
            <a:extLst>
              <a:ext uri="{FF2B5EF4-FFF2-40B4-BE49-F238E27FC236}">
                <a16:creationId xmlns:a16="http://schemas.microsoft.com/office/drawing/2014/main" id="{2D3F431A-1CD5-ADF5-D23C-D9622D860125}"/>
              </a:ext>
            </a:extLst>
          </p:cNvPr>
          <p:cNvSpPr>
            <a:spLocks noGrp="1"/>
          </p:cNvSpPr>
          <p:nvPr>
            <p:ph type="body" sz="quarter" idx="16"/>
          </p:nvPr>
        </p:nvSpPr>
        <p:spPr>
          <a:xfrm>
            <a:off x="6095999" y="1074807"/>
            <a:ext cx="5508625" cy="671424"/>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23" name="Text Placeholder 7">
            <a:extLst>
              <a:ext uri="{FF2B5EF4-FFF2-40B4-BE49-F238E27FC236}">
                <a16:creationId xmlns:a16="http://schemas.microsoft.com/office/drawing/2014/main" id="{42A07A53-E234-8A27-BD75-C5B48A4A1BDA}"/>
              </a:ext>
            </a:extLst>
          </p:cNvPr>
          <p:cNvSpPr>
            <a:spLocks noGrp="1"/>
          </p:cNvSpPr>
          <p:nvPr>
            <p:ph type="body" sz="quarter" idx="58"/>
          </p:nvPr>
        </p:nvSpPr>
        <p:spPr>
          <a:xfrm>
            <a:off x="6095999" y="2376501"/>
            <a:ext cx="5508625" cy="671424"/>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25" name="Text Placeholder 7">
            <a:extLst>
              <a:ext uri="{FF2B5EF4-FFF2-40B4-BE49-F238E27FC236}">
                <a16:creationId xmlns:a16="http://schemas.microsoft.com/office/drawing/2014/main" id="{CE68A361-B39F-829A-628A-B79C9A12A035}"/>
              </a:ext>
            </a:extLst>
          </p:cNvPr>
          <p:cNvSpPr>
            <a:spLocks noGrp="1"/>
          </p:cNvSpPr>
          <p:nvPr>
            <p:ph type="body" sz="quarter" idx="61"/>
          </p:nvPr>
        </p:nvSpPr>
        <p:spPr>
          <a:xfrm>
            <a:off x="6095999" y="3678195"/>
            <a:ext cx="5508625" cy="671424"/>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27" name="Text Placeholder 7">
            <a:extLst>
              <a:ext uri="{FF2B5EF4-FFF2-40B4-BE49-F238E27FC236}">
                <a16:creationId xmlns:a16="http://schemas.microsoft.com/office/drawing/2014/main" id="{267FF01B-56BD-FCDB-1D56-E88E5CB6952D}"/>
              </a:ext>
            </a:extLst>
          </p:cNvPr>
          <p:cNvSpPr>
            <a:spLocks noGrp="1"/>
          </p:cNvSpPr>
          <p:nvPr>
            <p:ph type="body" sz="quarter" idx="64"/>
          </p:nvPr>
        </p:nvSpPr>
        <p:spPr>
          <a:xfrm>
            <a:off x="6095999" y="4979888"/>
            <a:ext cx="5508625" cy="671424"/>
          </a:xfrm>
        </p:spPr>
        <p:txBody>
          <a:bodyPr vert="horz" lIns="91440" tIns="45720" rIns="91440" bIns="45720" rtlCol="0" anchor="ctr">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Tree>
    <p:extLst>
      <p:ext uri="{BB962C8B-B14F-4D97-AF65-F5344CB8AC3E}">
        <p14:creationId xmlns:p14="http://schemas.microsoft.com/office/powerpoint/2010/main" val="922664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06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8" name="Rectangle 7">
            <a:extLst>
              <a:ext uri="{FF2B5EF4-FFF2-40B4-BE49-F238E27FC236}">
                <a16:creationId xmlns:a16="http://schemas.microsoft.com/office/drawing/2014/main" id="{AF118CC7-AD0D-E2A7-B4FE-6298056F4179}"/>
              </a:ext>
            </a:extLst>
          </p:cNvPr>
          <p:cNvSpPr/>
          <p:nvPr userDrawn="1"/>
        </p:nvSpPr>
        <p:spPr>
          <a:xfrm>
            <a:off x="2027237" y="2521601"/>
            <a:ext cx="10164763" cy="18148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B69D37BC-681A-8776-19B2-5DB2C776E820}"/>
              </a:ext>
            </a:extLst>
          </p:cNvPr>
          <p:cNvSpPr>
            <a:spLocks noGrp="1"/>
          </p:cNvSpPr>
          <p:nvPr>
            <p:ph type="title"/>
          </p:nvPr>
        </p:nvSpPr>
        <p:spPr>
          <a:xfrm>
            <a:off x="2238375" y="2648607"/>
            <a:ext cx="9366248" cy="1560790"/>
          </a:xfrm>
          <a:prstGeom prst="rect">
            <a:avLst/>
          </a:prstGeom>
        </p:spPr>
        <p:txBody>
          <a:bodyPr anchor="ctr">
            <a:noAutofit/>
          </a:bodyPr>
          <a:lstStyle>
            <a:lvl1pPr algn="l">
              <a:defRPr>
                <a:solidFill>
                  <a:schemeClr val="tx1"/>
                </a:solidFill>
              </a:defRPr>
            </a:lvl1pPr>
          </a:lstStyle>
          <a:p>
            <a:r>
              <a:rPr lang="en-US" dirty="0"/>
              <a:t>Click to edit Master title style</a:t>
            </a:r>
            <a:endParaRPr lang="en-ID" dirty="0"/>
          </a:p>
        </p:txBody>
      </p:sp>
      <p:sp>
        <p:nvSpPr>
          <p:cNvPr id="10" name="Text Placeholder 7">
            <a:extLst>
              <a:ext uri="{FF2B5EF4-FFF2-40B4-BE49-F238E27FC236}">
                <a16:creationId xmlns:a16="http://schemas.microsoft.com/office/drawing/2014/main" id="{C382A0A6-B96F-7023-9000-FE9480699DBA}"/>
              </a:ext>
            </a:extLst>
          </p:cNvPr>
          <p:cNvSpPr>
            <a:spLocks noGrp="1"/>
          </p:cNvSpPr>
          <p:nvPr>
            <p:ph type="body" sz="quarter" idx="16"/>
          </p:nvPr>
        </p:nvSpPr>
        <p:spPr>
          <a:xfrm>
            <a:off x="2238374" y="4518965"/>
            <a:ext cx="9366249" cy="988063"/>
          </a:xfrm>
        </p:spPr>
        <p:txBody>
          <a:bodyPr vert="horz" lIns="91440" tIns="45720" rIns="91440" bIns="45720" rtlCol="0" anchor="t">
            <a:noAutofit/>
          </a:bodyPr>
          <a:lstStyle>
            <a:lvl1pPr>
              <a:defRPr lang="en-GB" sz="1800" dirty="0">
                <a:solidFill>
                  <a:schemeClr val="tx2"/>
                </a:solidFill>
                <a:latin typeface="+mn-lt"/>
                <a:ea typeface="+mj-ea"/>
                <a:cs typeface="+mj-cs"/>
              </a:defRPr>
            </a:lvl1pPr>
          </a:lstStyle>
          <a:p>
            <a:pPr lvl="0">
              <a:lnSpc>
                <a:spcPct val="90000"/>
              </a:lnSpc>
              <a:spcBef>
                <a:spcPct val="0"/>
              </a:spcBef>
            </a:pPr>
            <a:r>
              <a:rPr lang="en-GB" dirty="0"/>
              <a:t>Click to edit Master text styles</a:t>
            </a:r>
          </a:p>
        </p:txBody>
      </p:sp>
    </p:spTree>
    <p:extLst>
      <p:ext uri="{BB962C8B-B14F-4D97-AF65-F5344CB8AC3E}">
        <p14:creationId xmlns:p14="http://schemas.microsoft.com/office/powerpoint/2010/main" val="160969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06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2" name="Rectangle 1">
            <a:extLst>
              <a:ext uri="{FF2B5EF4-FFF2-40B4-BE49-F238E27FC236}">
                <a16:creationId xmlns:a16="http://schemas.microsoft.com/office/drawing/2014/main" id="{111ED082-D88A-07F1-E97E-984CDCCF5EBD}"/>
              </a:ext>
            </a:extLst>
          </p:cNvPr>
          <p:cNvSpPr/>
          <p:nvPr userDrawn="1"/>
        </p:nvSpPr>
        <p:spPr>
          <a:xfrm>
            <a:off x="1" y="2331757"/>
            <a:ext cx="12192000" cy="18148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E6821D33-C8BD-C248-5B1F-5F976863705F}"/>
              </a:ext>
            </a:extLst>
          </p:cNvPr>
          <p:cNvSpPr>
            <a:spLocks noGrp="1"/>
          </p:cNvSpPr>
          <p:nvPr>
            <p:ph type="title"/>
          </p:nvPr>
        </p:nvSpPr>
        <p:spPr>
          <a:xfrm>
            <a:off x="587377" y="2331752"/>
            <a:ext cx="11017248" cy="1814807"/>
          </a:xfrm>
          <a:prstGeom prst="rect">
            <a:avLst/>
          </a:prstGeom>
        </p:spPr>
        <p:txBody>
          <a:bodyPr anchor="ctr">
            <a:noAutofit/>
          </a:bodyPr>
          <a:lstStyle>
            <a:lvl1pPr algn="ctr">
              <a:defRPr>
                <a:solidFill>
                  <a:schemeClr val="tx1"/>
                </a:solidFill>
              </a:defRPr>
            </a:lvl1pPr>
          </a:lstStyle>
          <a:p>
            <a:r>
              <a:rPr lang="en-US" dirty="0"/>
              <a:t>Click to edit Master title style</a:t>
            </a:r>
            <a:endParaRPr lang="en-ID" dirty="0"/>
          </a:p>
        </p:txBody>
      </p:sp>
      <p:sp>
        <p:nvSpPr>
          <p:cNvPr id="7" name="Text Placeholder 7">
            <a:extLst>
              <a:ext uri="{FF2B5EF4-FFF2-40B4-BE49-F238E27FC236}">
                <a16:creationId xmlns:a16="http://schemas.microsoft.com/office/drawing/2014/main" id="{D5B7F7C9-F432-5175-B3F5-B8D6E4D8FE6D}"/>
              </a:ext>
            </a:extLst>
          </p:cNvPr>
          <p:cNvSpPr>
            <a:spLocks noGrp="1"/>
          </p:cNvSpPr>
          <p:nvPr>
            <p:ph type="body" sz="quarter" idx="16"/>
          </p:nvPr>
        </p:nvSpPr>
        <p:spPr>
          <a:xfrm>
            <a:off x="587376" y="4329121"/>
            <a:ext cx="11017248" cy="988063"/>
          </a:xfrm>
        </p:spPr>
        <p:txBody>
          <a:bodyPr vert="horz" lIns="91440" tIns="45720" rIns="91440" bIns="45720" rtlCol="0" anchor="t">
            <a:noAutofit/>
          </a:bodyPr>
          <a:lstStyle>
            <a:lvl1pPr algn="ctr">
              <a:defRPr lang="en-GB" sz="1800" dirty="0">
                <a:solidFill>
                  <a:schemeClr val="tx1"/>
                </a:solidFill>
              </a:defRPr>
            </a:lvl1pPr>
          </a:lstStyle>
          <a:p>
            <a:pPr lvl="0">
              <a:lnSpc>
                <a:spcPct val="100000"/>
              </a:lnSpc>
              <a:spcBef>
                <a:spcPts val="0"/>
              </a:spcBef>
            </a:pPr>
            <a:r>
              <a:rPr lang="en-GB" dirty="0"/>
              <a:t>Click to edit Master text styles</a:t>
            </a:r>
          </a:p>
        </p:txBody>
      </p:sp>
    </p:spTree>
    <p:extLst>
      <p:ext uri="{BB962C8B-B14F-4D97-AF65-F5344CB8AC3E}">
        <p14:creationId xmlns:p14="http://schemas.microsoft.com/office/powerpoint/2010/main" val="3993568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06V3">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F118CC7-AD0D-E2A7-B4FE-6298056F4179}"/>
              </a:ext>
            </a:extLst>
          </p:cNvPr>
          <p:cNvSpPr/>
          <p:nvPr userDrawn="1"/>
        </p:nvSpPr>
        <p:spPr>
          <a:xfrm>
            <a:off x="0" y="2521601"/>
            <a:ext cx="7000875" cy="18148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B69D37BC-681A-8776-19B2-5DB2C776E820}"/>
              </a:ext>
            </a:extLst>
          </p:cNvPr>
          <p:cNvSpPr>
            <a:spLocks noGrp="1"/>
          </p:cNvSpPr>
          <p:nvPr>
            <p:ph type="title"/>
          </p:nvPr>
        </p:nvSpPr>
        <p:spPr>
          <a:xfrm>
            <a:off x="587376" y="2648607"/>
            <a:ext cx="5508624" cy="1560790"/>
          </a:xfrm>
          <a:prstGeom prst="rect">
            <a:avLst/>
          </a:prstGeom>
        </p:spPr>
        <p:txBody>
          <a:bodyPr anchor="ctr">
            <a:noAutofit/>
          </a:bodyPr>
          <a:lstStyle>
            <a:lvl1pPr algn="l">
              <a:defRPr>
                <a:solidFill>
                  <a:schemeClr val="tx1"/>
                </a:solidFill>
              </a:defRPr>
            </a:lvl1pPr>
          </a:lstStyle>
          <a:p>
            <a:r>
              <a:rPr lang="en-US" dirty="0"/>
              <a:t>Click to edit Master title style</a:t>
            </a:r>
            <a:endParaRPr lang="en-ID" dirty="0"/>
          </a:p>
        </p:txBody>
      </p:sp>
      <p:sp>
        <p:nvSpPr>
          <p:cNvPr id="10" name="Text Placeholder 7">
            <a:extLst>
              <a:ext uri="{FF2B5EF4-FFF2-40B4-BE49-F238E27FC236}">
                <a16:creationId xmlns:a16="http://schemas.microsoft.com/office/drawing/2014/main" id="{C382A0A6-B96F-7023-9000-FE9480699DBA}"/>
              </a:ext>
            </a:extLst>
          </p:cNvPr>
          <p:cNvSpPr>
            <a:spLocks noGrp="1"/>
          </p:cNvSpPr>
          <p:nvPr>
            <p:ph type="body" sz="quarter" idx="16"/>
          </p:nvPr>
        </p:nvSpPr>
        <p:spPr>
          <a:xfrm>
            <a:off x="587375" y="4518965"/>
            <a:ext cx="5508625" cy="988063"/>
          </a:xfrm>
        </p:spPr>
        <p:txBody>
          <a:bodyPr vert="horz" lIns="91440" tIns="45720" rIns="91440" bIns="45720" rtlCol="0" anchor="t">
            <a:noAutofit/>
          </a:bodyPr>
          <a:lstStyle>
            <a:lvl1pPr>
              <a:defRPr lang="en-GB" sz="1800" dirty="0">
                <a:solidFill>
                  <a:schemeClr val="tx2"/>
                </a:solidFill>
                <a:latin typeface="+mn-lt"/>
                <a:ea typeface="+mj-ea"/>
                <a:cs typeface="+mj-cs"/>
              </a:defRPr>
            </a:lvl1pPr>
          </a:lstStyle>
          <a:p>
            <a:pPr lvl="0">
              <a:lnSpc>
                <a:spcPct val="90000"/>
              </a:lnSpc>
              <a:spcBef>
                <a:spcPct val="0"/>
              </a:spcBef>
            </a:pPr>
            <a:r>
              <a:rPr lang="en-GB" dirty="0"/>
              <a:t>Click to edit Master text styles</a:t>
            </a:r>
          </a:p>
        </p:txBody>
      </p:sp>
      <p:sp>
        <p:nvSpPr>
          <p:cNvPr id="2" name="Picture Placeholder 26">
            <a:extLst>
              <a:ext uri="{FF2B5EF4-FFF2-40B4-BE49-F238E27FC236}">
                <a16:creationId xmlns:a16="http://schemas.microsoft.com/office/drawing/2014/main" id="{6F1EB15C-587F-5A6C-DEFE-35EB4CEDC703}"/>
              </a:ext>
            </a:extLst>
          </p:cNvPr>
          <p:cNvSpPr>
            <a:spLocks noGrp="1"/>
          </p:cNvSpPr>
          <p:nvPr>
            <p:ph type="pic" sz="quarter" idx="13"/>
          </p:nvPr>
        </p:nvSpPr>
        <p:spPr>
          <a:xfrm>
            <a:off x="7004052" y="0"/>
            <a:ext cx="4603748" cy="6273800"/>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6" name="Slide Number Placeholder 8">
            <a:extLst>
              <a:ext uri="{FF2B5EF4-FFF2-40B4-BE49-F238E27FC236}">
                <a16:creationId xmlns:a16="http://schemas.microsoft.com/office/drawing/2014/main" id="{65165153-0E0A-A728-AACE-3BB6F8733E21}"/>
              </a:ext>
            </a:extLst>
          </p:cNvPr>
          <p:cNvSpPr>
            <a:spLocks noGrp="1" noRot="1" noMove="1" noResize="1" noEditPoints="1" noAdjustHandles="1" noChangeArrowheads="1" noChangeShapeType="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Tree>
    <p:extLst>
      <p:ext uri="{BB962C8B-B14F-4D97-AF65-F5344CB8AC3E}">
        <p14:creationId xmlns:p14="http://schemas.microsoft.com/office/powerpoint/2010/main" val="3077429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07V1">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2" name="Picture Placeholder 26">
            <a:extLst>
              <a:ext uri="{FF2B5EF4-FFF2-40B4-BE49-F238E27FC236}">
                <a16:creationId xmlns:a16="http://schemas.microsoft.com/office/drawing/2014/main" id="{543F9D1C-E1AD-8672-EB76-F821F113BA95}"/>
              </a:ext>
            </a:extLst>
          </p:cNvPr>
          <p:cNvSpPr>
            <a:spLocks noGrp="1"/>
          </p:cNvSpPr>
          <p:nvPr>
            <p:ph type="pic" sz="quarter" idx="13"/>
          </p:nvPr>
        </p:nvSpPr>
        <p:spPr>
          <a:xfrm>
            <a:off x="587376" y="1678983"/>
            <a:ext cx="4341306" cy="4594817"/>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13" name="Text Placeholder 2">
            <a:extLst>
              <a:ext uri="{FF2B5EF4-FFF2-40B4-BE49-F238E27FC236}">
                <a16:creationId xmlns:a16="http://schemas.microsoft.com/office/drawing/2014/main" id="{36A296F5-B603-FA73-73FE-A503AD477A81}"/>
              </a:ext>
            </a:extLst>
          </p:cNvPr>
          <p:cNvSpPr>
            <a:spLocks noGrp="1"/>
          </p:cNvSpPr>
          <p:nvPr>
            <p:ph type="body" sz="quarter" idx="42" hasCustomPrompt="1"/>
          </p:nvPr>
        </p:nvSpPr>
        <p:spPr>
          <a:xfrm>
            <a:off x="5086349" y="2077683"/>
            <a:ext cx="6518274" cy="365122"/>
          </a:xfrm>
        </p:spPr>
        <p:txBody>
          <a:bodyPr anchor="ct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14" name="Text Placeholder 7">
            <a:extLst>
              <a:ext uri="{FF2B5EF4-FFF2-40B4-BE49-F238E27FC236}">
                <a16:creationId xmlns:a16="http://schemas.microsoft.com/office/drawing/2014/main" id="{72863943-AD97-E692-119C-AB1DE8016EBA}"/>
              </a:ext>
            </a:extLst>
          </p:cNvPr>
          <p:cNvSpPr>
            <a:spLocks noGrp="1"/>
          </p:cNvSpPr>
          <p:nvPr>
            <p:ph type="body" sz="quarter" idx="43" hasCustomPrompt="1"/>
          </p:nvPr>
        </p:nvSpPr>
        <p:spPr>
          <a:xfrm>
            <a:off x="5086349" y="1678983"/>
            <a:ext cx="6518274" cy="365122"/>
          </a:xfrm>
        </p:spPr>
        <p:txBody>
          <a:bodyPr anchor="b">
            <a:noAutofit/>
          </a:bodyPr>
          <a:lstStyle>
            <a:lvl1pPr>
              <a:lnSpc>
                <a:spcPct val="100000"/>
              </a:lnSpc>
              <a:spcBef>
                <a:spcPts val="0"/>
              </a:spcBef>
              <a:defRPr sz="1800">
                <a:solidFill>
                  <a:schemeClr val="tx1"/>
                </a:solidFill>
              </a:defRPr>
            </a:lvl1pPr>
          </a:lstStyle>
          <a:p>
            <a:pPr lvl="0"/>
            <a:r>
              <a:rPr lang="en-GB" dirty="0"/>
              <a:t>Name</a:t>
            </a:r>
          </a:p>
        </p:txBody>
      </p:sp>
      <p:sp>
        <p:nvSpPr>
          <p:cNvPr id="4" name="Text Placeholder 2">
            <a:extLst>
              <a:ext uri="{FF2B5EF4-FFF2-40B4-BE49-F238E27FC236}">
                <a16:creationId xmlns:a16="http://schemas.microsoft.com/office/drawing/2014/main" id="{0732F8AD-8759-F847-0A86-78D8C7C8882E}"/>
              </a:ext>
            </a:extLst>
          </p:cNvPr>
          <p:cNvSpPr>
            <a:spLocks noGrp="1"/>
          </p:cNvSpPr>
          <p:nvPr>
            <p:ph type="body" sz="quarter" idx="44" hasCustomPrompt="1"/>
          </p:nvPr>
        </p:nvSpPr>
        <p:spPr>
          <a:xfrm>
            <a:off x="5086349" y="2476382"/>
            <a:ext cx="6518274" cy="3432294"/>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Description</a:t>
            </a:r>
          </a:p>
        </p:txBody>
      </p:sp>
    </p:spTree>
    <p:extLst>
      <p:ext uri="{BB962C8B-B14F-4D97-AF65-F5344CB8AC3E}">
        <p14:creationId xmlns:p14="http://schemas.microsoft.com/office/powerpoint/2010/main" val="4204578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07V2">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10" name="Text Placeholder 2">
            <a:extLst>
              <a:ext uri="{FF2B5EF4-FFF2-40B4-BE49-F238E27FC236}">
                <a16:creationId xmlns:a16="http://schemas.microsoft.com/office/drawing/2014/main" id="{587112E7-D99B-8306-2F89-298B66A1FBAB}"/>
              </a:ext>
            </a:extLst>
          </p:cNvPr>
          <p:cNvSpPr>
            <a:spLocks noGrp="1"/>
          </p:cNvSpPr>
          <p:nvPr>
            <p:ph type="body" sz="quarter" idx="15" hasCustomPrompt="1"/>
          </p:nvPr>
        </p:nvSpPr>
        <p:spPr>
          <a:xfrm>
            <a:off x="892177" y="5311330"/>
            <a:ext cx="2880000"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hasCustomPrompt="1"/>
          </p:nvPr>
        </p:nvSpPr>
        <p:spPr>
          <a:xfrm>
            <a:off x="892177" y="4917752"/>
            <a:ext cx="2880000"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2" name="Title 1">
            <a:extLst>
              <a:ext uri="{FF2B5EF4-FFF2-40B4-BE49-F238E27FC236}">
                <a16:creationId xmlns:a16="http://schemas.microsoft.com/office/drawing/2014/main" id="{ECF5BF7B-E49D-31F7-CB0F-752F95590A05}"/>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8" name="Picture Placeholder 26">
            <a:extLst>
              <a:ext uri="{FF2B5EF4-FFF2-40B4-BE49-F238E27FC236}">
                <a16:creationId xmlns:a16="http://schemas.microsoft.com/office/drawing/2014/main" id="{2B3AF197-B900-56DC-C66F-FF0CB2442806}"/>
              </a:ext>
            </a:extLst>
          </p:cNvPr>
          <p:cNvSpPr>
            <a:spLocks noGrp="1"/>
          </p:cNvSpPr>
          <p:nvPr>
            <p:ph type="pic" sz="quarter" idx="13"/>
          </p:nvPr>
        </p:nvSpPr>
        <p:spPr>
          <a:xfrm>
            <a:off x="892177" y="1800296"/>
            <a:ext cx="2880000" cy="2880000"/>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9" name="Text Placeholder 2">
            <a:extLst>
              <a:ext uri="{FF2B5EF4-FFF2-40B4-BE49-F238E27FC236}">
                <a16:creationId xmlns:a16="http://schemas.microsoft.com/office/drawing/2014/main" id="{9A540E2D-3A3B-C2D2-F58D-1499330964D7}"/>
              </a:ext>
            </a:extLst>
          </p:cNvPr>
          <p:cNvSpPr>
            <a:spLocks noGrp="1"/>
          </p:cNvSpPr>
          <p:nvPr>
            <p:ph type="body" sz="quarter" idx="42" hasCustomPrompt="1"/>
          </p:nvPr>
        </p:nvSpPr>
        <p:spPr>
          <a:xfrm>
            <a:off x="4656000" y="5311330"/>
            <a:ext cx="2880000"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11" name="Text Placeholder 7">
            <a:extLst>
              <a:ext uri="{FF2B5EF4-FFF2-40B4-BE49-F238E27FC236}">
                <a16:creationId xmlns:a16="http://schemas.microsoft.com/office/drawing/2014/main" id="{B94B9940-784B-CEB9-D226-33A7C4C10D93}"/>
              </a:ext>
            </a:extLst>
          </p:cNvPr>
          <p:cNvSpPr>
            <a:spLocks noGrp="1"/>
          </p:cNvSpPr>
          <p:nvPr>
            <p:ph type="body" sz="quarter" idx="43" hasCustomPrompt="1"/>
          </p:nvPr>
        </p:nvSpPr>
        <p:spPr>
          <a:xfrm>
            <a:off x="4656000" y="4917752"/>
            <a:ext cx="2880000"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13" name="Picture Placeholder 26">
            <a:extLst>
              <a:ext uri="{FF2B5EF4-FFF2-40B4-BE49-F238E27FC236}">
                <a16:creationId xmlns:a16="http://schemas.microsoft.com/office/drawing/2014/main" id="{936802B2-A506-0A9F-6205-CF011A2880FC}"/>
              </a:ext>
            </a:extLst>
          </p:cNvPr>
          <p:cNvSpPr>
            <a:spLocks noGrp="1"/>
          </p:cNvSpPr>
          <p:nvPr>
            <p:ph type="pic" sz="quarter" idx="44"/>
          </p:nvPr>
        </p:nvSpPr>
        <p:spPr>
          <a:xfrm>
            <a:off x="4656000" y="1800296"/>
            <a:ext cx="2880000" cy="2880000"/>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14" name="Text Placeholder 2">
            <a:extLst>
              <a:ext uri="{FF2B5EF4-FFF2-40B4-BE49-F238E27FC236}">
                <a16:creationId xmlns:a16="http://schemas.microsoft.com/office/drawing/2014/main" id="{7116FC4D-5702-B27D-B15B-CEA9DA831618}"/>
              </a:ext>
            </a:extLst>
          </p:cNvPr>
          <p:cNvSpPr>
            <a:spLocks noGrp="1"/>
          </p:cNvSpPr>
          <p:nvPr>
            <p:ph type="body" sz="quarter" idx="45" hasCustomPrompt="1"/>
          </p:nvPr>
        </p:nvSpPr>
        <p:spPr>
          <a:xfrm>
            <a:off x="8419823" y="5311330"/>
            <a:ext cx="2880000"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15" name="Text Placeholder 7">
            <a:extLst>
              <a:ext uri="{FF2B5EF4-FFF2-40B4-BE49-F238E27FC236}">
                <a16:creationId xmlns:a16="http://schemas.microsoft.com/office/drawing/2014/main" id="{DB2E23DA-E300-877F-BDA8-E82AD29EC25C}"/>
              </a:ext>
            </a:extLst>
          </p:cNvPr>
          <p:cNvSpPr>
            <a:spLocks noGrp="1"/>
          </p:cNvSpPr>
          <p:nvPr>
            <p:ph type="body" sz="quarter" idx="46" hasCustomPrompt="1"/>
          </p:nvPr>
        </p:nvSpPr>
        <p:spPr>
          <a:xfrm>
            <a:off x="8419823" y="4917752"/>
            <a:ext cx="2880000"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16" name="Picture Placeholder 26">
            <a:extLst>
              <a:ext uri="{FF2B5EF4-FFF2-40B4-BE49-F238E27FC236}">
                <a16:creationId xmlns:a16="http://schemas.microsoft.com/office/drawing/2014/main" id="{4C3AE04B-11DD-8AB3-6E11-724A1798633E}"/>
              </a:ext>
            </a:extLst>
          </p:cNvPr>
          <p:cNvSpPr>
            <a:spLocks noGrp="1"/>
          </p:cNvSpPr>
          <p:nvPr>
            <p:ph type="pic" sz="quarter" idx="47"/>
          </p:nvPr>
        </p:nvSpPr>
        <p:spPr>
          <a:xfrm>
            <a:off x="8419823" y="1800296"/>
            <a:ext cx="2880000" cy="2880000"/>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Tree>
    <p:extLst>
      <p:ext uri="{BB962C8B-B14F-4D97-AF65-F5344CB8AC3E}">
        <p14:creationId xmlns:p14="http://schemas.microsoft.com/office/powerpoint/2010/main" val="3506103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Upravte štýly predlohy textu</a:t>
            </a:r>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Upravte štýl predlohy textu.</a:t>
            </a:r>
          </a:p>
        </p:txBody>
      </p:sp>
      <p:sp>
        <p:nvSpPr>
          <p:cNvPr id="4" name="Zástupný symbol dátumu 3"/>
          <p:cNvSpPr>
            <a:spLocks noGrp="1"/>
          </p:cNvSpPr>
          <p:nvPr>
            <p:ph type="dt" sz="half" idx="10"/>
          </p:nvPr>
        </p:nvSpPr>
        <p:spPr/>
        <p:txBody>
          <a:bodyPr/>
          <a:lstStyle/>
          <a:p>
            <a:fld id="{AD8E55F0-49D3-47F0-9F7C-B48EBAF4ED8F}" type="datetimeFigureOut">
              <a:rPr lang="sk-SK" smtClean="0"/>
              <a:t>26. 6. 2025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1699707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S07V3">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A0815F03-132A-30B4-F820-42CF8CFBE79E}"/>
              </a:ext>
            </a:extLst>
          </p:cNvPr>
          <p:cNvSpPr>
            <a:spLocks noGrp="1"/>
          </p:cNvSpPr>
          <p:nvPr>
            <p:ph type="body" sz="quarter" idx="15" hasCustomPrompt="1"/>
          </p:nvPr>
        </p:nvSpPr>
        <p:spPr>
          <a:xfrm>
            <a:off x="691137" y="5105947"/>
            <a:ext cx="2408538" cy="359995"/>
          </a:xfrm>
        </p:spPr>
        <p:txBody>
          <a:bodyPr vert="horz" lIns="91440" tIns="45720" rIns="91440" bIns="45720" rtlCol="0" anchor="ctr">
            <a:noAutofit/>
          </a:bodyPr>
          <a:lstStyle>
            <a:lvl1pPr algn="ctr">
              <a:defRPr lang="en-US" sz="1600" b="0" dirty="0">
                <a:solidFill>
                  <a:schemeClr val="tx1"/>
                </a:solidFill>
              </a:defRPr>
            </a:lvl1pPr>
          </a:lstStyle>
          <a:p>
            <a:pPr lvl="0">
              <a:lnSpc>
                <a:spcPct val="100000"/>
              </a:lnSpc>
              <a:spcBef>
                <a:spcPts val="0"/>
              </a:spcBef>
            </a:pPr>
            <a:r>
              <a:rPr lang="en-US" dirty="0"/>
              <a:t>Designation</a:t>
            </a:r>
          </a:p>
        </p:txBody>
      </p:sp>
      <p:sp>
        <p:nvSpPr>
          <p:cNvPr id="8" name="Text Placeholder 7">
            <a:extLst>
              <a:ext uri="{FF2B5EF4-FFF2-40B4-BE49-F238E27FC236}">
                <a16:creationId xmlns:a16="http://schemas.microsoft.com/office/drawing/2014/main" id="{7340C901-2FBA-7B5F-F65A-DE63CFA89B49}"/>
              </a:ext>
            </a:extLst>
          </p:cNvPr>
          <p:cNvSpPr>
            <a:spLocks noGrp="1"/>
          </p:cNvSpPr>
          <p:nvPr>
            <p:ph type="body" sz="quarter" idx="16" hasCustomPrompt="1"/>
          </p:nvPr>
        </p:nvSpPr>
        <p:spPr>
          <a:xfrm>
            <a:off x="691137" y="4712369"/>
            <a:ext cx="2408538" cy="360000"/>
          </a:xfrm>
        </p:spPr>
        <p:txBody>
          <a:bodyPr vert="horz" lIns="91440" tIns="45720" rIns="91440" bIns="45720" rtlCol="0" anchor="b">
            <a:noAutofit/>
          </a:bodyPr>
          <a:lstStyle>
            <a:lvl1pPr algn="ctr">
              <a:defRPr lang="en-GB" sz="1800" dirty="0">
                <a:solidFill>
                  <a:schemeClr val="tx1"/>
                </a:solidFill>
              </a:defRPr>
            </a:lvl1pPr>
          </a:lstStyle>
          <a:p>
            <a:pPr lvl="0">
              <a:lnSpc>
                <a:spcPct val="100000"/>
              </a:lnSpc>
              <a:spcBef>
                <a:spcPts val="0"/>
              </a:spcBef>
            </a:pPr>
            <a:r>
              <a:rPr lang="en-GB" dirty="0"/>
              <a:t>Name</a:t>
            </a:r>
          </a:p>
        </p:txBody>
      </p:sp>
      <p:sp>
        <p:nvSpPr>
          <p:cNvPr id="9" name="Picture Placeholder 26">
            <a:extLst>
              <a:ext uri="{FF2B5EF4-FFF2-40B4-BE49-F238E27FC236}">
                <a16:creationId xmlns:a16="http://schemas.microsoft.com/office/drawing/2014/main" id="{CD6AD5A6-299A-AB1E-E194-967CA15848B1}"/>
              </a:ext>
            </a:extLst>
          </p:cNvPr>
          <p:cNvSpPr>
            <a:spLocks noGrp="1"/>
          </p:cNvSpPr>
          <p:nvPr>
            <p:ph type="pic" sz="quarter" idx="42"/>
          </p:nvPr>
        </p:nvSpPr>
        <p:spPr>
          <a:xfrm>
            <a:off x="691137" y="2008135"/>
            <a:ext cx="2408538" cy="2408538"/>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10" name="Text Placeholder 2">
            <a:extLst>
              <a:ext uri="{FF2B5EF4-FFF2-40B4-BE49-F238E27FC236}">
                <a16:creationId xmlns:a16="http://schemas.microsoft.com/office/drawing/2014/main" id="{03EE63A5-67C9-3E5E-F645-B9CDA73505B3}"/>
              </a:ext>
            </a:extLst>
          </p:cNvPr>
          <p:cNvSpPr>
            <a:spLocks noGrp="1"/>
          </p:cNvSpPr>
          <p:nvPr>
            <p:ph type="body" sz="quarter" idx="43" hasCustomPrompt="1"/>
          </p:nvPr>
        </p:nvSpPr>
        <p:spPr>
          <a:xfrm>
            <a:off x="3486217" y="5105947"/>
            <a:ext cx="2408538" cy="359995"/>
          </a:xfrm>
        </p:spPr>
        <p:txBody>
          <a:bodyPr vert="horz" lIns="91440" tIns="45720" rIns="91440" bIns="45720" rtlCol="0" anchor="ctr">
            <a:noAutofit/>
          </a:bodyPr>
          <a:lstStyle>
            <a:lvl1pPr algn="ctr">
              <a:defRPr lang="en-US" sz="1600" b="0" dirty="0">
                <a:solidFill>
                  <a:schemeClr val="tx1"/>
                </a:solidFill>
              </a:defRPr>
            </a:lvl1pPr>
          </a:lstStyle>
          <a:p>
            <a:pPr lvl="0">
              <a:lnSpc>
                <a:spcPct val="100000"/>
              </a:lnSpc>
              <a:spcBef>
                <a:spcPts val="0"/>
              </a:spcBef>
            </a:pPr>
            <a:r>
              <a:rPr lang="en-US" dirty="0"/>
              <a:t>Designation</a:t>
            </a:r>
          </a:p>
        </p:txBody>
      </p:sp>
      <p:sp>
        <p:nvSpPr>
          <p:cNvPr id="11" name="Text Placeholder 7">
            <a:extLst>
              <a:ext uri="{FF2B5EF4-FFF2-40B4-BE49-F238E27FC236}">
                <a16:creationId xmlns:a16="http://schemas.microsoft.com/office/drawing/2014/main" id="{055B5A71-D70A-D0C4-3800-BAF1F7DF257B}"/>
              </a:ext>
            </a:extLst>
          </p:cNvPr>
          <p:cNvSpPr>
            <a:spLocks noGrp="1"/>
          </p:cNvSpPr>
          <p:nvPr>
            <p:ph type="body" sz="quarter" idx="44" hasCustomPrompt="1"/>
          </p:nvPr>
        </p:nvSpPr>
        <p:spPr>
          <a:xfrm>
            <a:off x="3486217" y="4712369"/>
            <a:ext cx="2408538" cy="360000"/>
          </a:xfrm>
        </p:spPr>
        <p:txBody>
          <a:bodyPr vert="horz" lIns="91440" tIns="45720" rIns="91440" bIns="45720" rtlCol="0" anchor="b">
            <a:noAutofit/>
          </a:bodyPr>
          <a:lstStyle>
            <a:lvl1pPr algn="ctr">
              <a:defRPr lang="en-GB" sz="1800" dirty="0">
                <a:solidFill>
                  <a:schemeClr val="tx1"/>
                </a:solidFill>
              </a:defRPr>
            </a:lvl1pPr>
          </a:lstStyle>
          <a:p>
            <a:pPr lvl="0">
              <a:lnSpc>
                <a:spcPct val="100000"/>
              </a:lnSpc>
              <a:spcBef>
                <a:spcPts val="0"/>
              </a:spcBef>
            </a:pPr>
            <a:r>
              <a:rPr lang="en-GB" dirty="0"/>
              <a:t>Name</a:t>
            </a:r>
          </a:p>
        </p:txBody>
      </p:sp>
      <p:sp>
        <p:nvSpPr>
          <p:cNvPr id="12" name="Picture Placeholder 26">
            <a:extLst>
              <a:ext uri="{FF2B5EF4-FFF2-40B4-BE49-F238E27FC236}">
                <a16:creationId xmlns:a16="http://schemas.microsoft.com/office/drawing/2014/main" id="{50DD4AAB-BA23-6D7A-288B-527E8D206C27}"/>
              </a:ext>
            </a:extLst>
          </p:cNvPr>
          <p:cNvSpPr>
            <a:spLocks noGrp="1"/>
          </p:cNvSpPr>
          <p:nvPr>
            <p:ph type="pic" sz="quarter" idx="45"/>
          </p:nvPr>
        </p:nvSpPr>
        <p:spPr>
          <a:xfrm>
            <a:off x="3486217" y="2008135"/>
            <a:ext cx="2408538" cy="2408538"/>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15" name="Text Placeholder 2">
            <a:extLst>
              <a:ext uri="{FF2B5EF4-FFF2-40B4-BE49-F238E27FC236}">
                <a16:creationId xmlns:a16="http://schemas.microsoft.com/office/drawing/2014/main" id="{F4DB6636-66F6-6BB5-A0D0-F94F99726BE8}"/>
              </a:ext>
            </a:extLst>
          </p:cNvPr>
          <p:cNvSpPr>
            <a:spLocks noGrp="1"/>
          </p:cNvSpPr>
          <p:nvPr>
            <p:ph type="body" sz="quarter" idx="46" hasCustomPrompt="1"/>
          </p:nvPr>
        </p:nvSpPr>
        <p:spPr>
          <a:xfrm>
            <a:off x="6281297" y="5105947"/>
            <a:ext cx="2408538" cy="359995"/>
          </a:xfrm>
        </p:spPr>
        <p:txBody>
          <a:bodyPr vert="horz" lIns="91440" tIns="45720" rIns="91440" bIns="45720" rtlCol="0" anchor="ctr">
            <a:noAutofit/>
          </a:bodyPr>
          <a:lstStyle>
            <a:lvl1pPr algn="ctr">
              <a:defRPr lang="en-US" sz="1600" b="0" dirty="0">
                <a:solidFill>
                  <a:schemeClr val="tx1"/>
                </a:solidFill>
              </a:defRPr>
            </a:lvl1pPr>
          </a:lstStyle>
          <a:p>
            <a:pPr lvl="0">
              <a:lnSpc>
                <a:spcPct val="100000"/>
              </a:lnSpc>
              <a:spcBef>
                <a:spcPts val="0"/>
              </a:spcBef>
            </a:pPr>
            <a:r>
              <a:rPr lang="en-US" dirty="0"/>
              <a:t>Designation</a:t>
            </a:r>
          </a:p>
        </p:txBody>
      </p:sp>
      <p:sp>
        <p:nvSpPr>
          <p:cNvPr id="16" name="Text Placeholder 7">
            <a:extLst>
              <a:ext uri="{FF2B5EF4-FFF2-40B4-BE49-F238E27FC236}">
                <a16:creationId xmlns:a16="http://schemas.microsoft.com/office/drawing/2014/main" id="{547A51CF-6994-5CAE-C5EB-042772810522}"/>
              </a:ext>
            </a:extLst>
          </p:cNvPr>
          <p:cNvSpPr>
            <a:spLocks noGrp="1"/>
          </p:cNvSpPr>
          <p:nvPr>
            <p:ph type="body" sz="quarter" idx="47" hasCustomPrompt="1"/>
          </p:nvPr>
        </p:nvSpPr>
        <p:spPr>
          <a:xfrm>
            <a:off x="6281297" y="4712369"/>
            <a:ext cx="2408538" cy="360000"/>
          </a:xfrm>
        </p:spPr>
        <p:txBody>
          <a:bodyPr vert="horz" lIns="91440" tIns="45720" rIns="91440" bIns="45720" rtlCol="0" anchor="b">
            <a:noAutofit/>
          </a:bodyPr>
          <a:lstStyle>
            <a:lvl1pPr algn="ctr">
              <a:defRPr lang="en-GB" sz="1800" dirty="0">
                <a:solidFill>
                  <a:schemeClr val="tx1"/>
                </a:solidFill>
              </a:defRPr>
            </a:lvl1pPr>
          </a:lstStyle>
          <a:p>
            <a:pPr lvl="0">
              <a:lnSpc>
                <a:spcPct val="100000"/>
              </a:lnSpc>
              <a:spcBef>
                <a:spcPts val="0"/>
              </a:spcBef>
            </a:pPr>
            <a:r>
              <a:rPr lang="en-GB" dirty="0"/>
              <a:t>Name</a:t>
            </a:r>
          </a:p>
        </p:txBody>
      </p:sp>
      <p:sp>
        <p:nvSpPr>
          <p:cNvPr id="17" name="Picture Placeholder 26">
            <a:extLst>
              <a:ext uri="{FF2B5EF4-FFF2-40B4-BE49-F238E27FC236}">
                <a16:creationId xmlns:a16="http://schemas.microsoft.com/office/drawing/2014/main" id="{EECCB98C-D827-A8C2-B5E2-2B01A0973139}"/>
              </a:ext>
            </a:extLst>
          </p:cNvPr>
          <p:cNvSpPr>
            <a:spLocks noGrp="1"/>
          </p:cNvSpPr>
          <p:nvPr>
            <p:ph type="pic" sz="quarter" idx="48"/>
          </p:nvPr>
        </p:nvSpPr>
        <p:spPr>
          <a:xfrm>
            <a:off x="6281297" y="2008135"/>
            <a:ext cx="2408538" cy="2408538"/>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18" name="Text Placeholder 2">
            <a:extLst>
              <a:ext uri="{FF2B5EF4-FFF2-40B4-BE49-F238E27FC236}">
                <a16:creationId xmlns:a16="http://schemas.microsoft.com/office/drawing/2014/main" id="{3F4C55C7-6B03-A47D-FD5F-92753821F26E}"/>
              </a:ext>
            </a:extLst>
          </p:cNvPr>
          <p:cNvSpPr>
            <a:spLocks noGrp="1"/>
          </p:cNvSpPr>
          <p:nvPr>
            <p:ph type="body" sz="quarter" idx="49" hasCustomPrompt="1"/>
          </p:nvPr>
        </p:nvSpPr>
        <p:spPr>
          <a:xfrm>
            <a:off x="9076377" y="5105947"/>
            <a:ext cx="2408538" cy="359995"/>
          </a:xfrm>
        </p:spPr>
        <p:txBody>
          <a:bodyPr vert="horz" lIns="91440" tIns="45720" rIns="91440" bIns="45720" rtlCol="0" anchor="ctr">
            <a:noAutofit/>
          </a:bodyPr>
          <a:lstStyle>
            <a:lvl1pPr algn="ctr">
              <a:defRPr lang="en-US" sz="1600" b="0" dirty="0">
                <a:solidFill>
                  <a:schemeClr val="tx1"/>
                </a:solidFill>
              </a:defRPr>
            </a:lvl1pPr>
          </a:lstStyle>
          <a:p>
            <a:pPr lvl="0">
              <a:lnSpc>
                <a:spcPct val="100000"/>
              </a:lnSpc>
              <a:spcBef>
                <a:spcPts val="0"/>
              </a:spcBef>
            </a:pPr>
            <a:r>
              <a:rPr lang="en-US" dirty="0"/>
              <a:t>Designation</a:t>
            </a:r>
          </a:p>
        </p:txBody>
      </p:sp>
      <p:sp>
        <p:nvSpPr>
          <p:cNvPr id="19" name="Text Placeholder 7">
            <a:extLst>
              <a:ext uri="{FF2B5EF4-FFF2-40B4-BE49-F238E27FC236}">
                <a16:creationId xmlns:a16="http://schemas.microsoft.com/office/drawing/2014/main" id="{1DBA7B7E-5125-2F25-9696-BEA9BB354A54}"/>
              </a:ext>
            </a:extLst>
          </p:cNvPr>
          <p:cNvSpPr>
            <a:spLocks noGrp="1"/>
          </p:cNvSpPr>
          <p:nvPr>
            <p:ph type="body" sz="quarter" idx="50" hasCustomPrompt="1"/>
          </p:nvPr>
        </p:nvSpPr>
        <p:spPr>
          <a:xfrm>
            <a:off x="9076377" y="4712369"/>
            <a:ext cx="2408538" cy="360000"/>
          </a:xfrm>
        </p:spPr>
        <p:txBody>
          <a:bodyPr vert="horz" lIns="91440" tIns="45720" rIns="91440" bIns="45720" rtlCol="0" anchor="b">
            <a:noAutofit/>
          </a:bodyPr>
          <a:lstStyle>
            <a:lvl1pPr algn="ctr">
              <a:defRPr lang="en-GB" sz="1800" dirty="0">
                <a:solidFill>
                  <a:schemeClr val="tx1"/>
                </a:solidFill>
              </a:defRPr>
            </a:lvl1pPr>
          </a:lstStyle>
          <a:p>
            <a:pPr lvl="0">
              <a:lnSpc>
                <a:spcPct val="100000"/>
              </a:lnSpc>
              <a:spcBef>
                <a:spcPts val="0"/>
              </a:spcBef>
            </a:pPr>
            <a:r>
              <a:rPr lang="en-GB" dirty="0"/>
              <a:t>Name</a:t>
            </a:r>
          </a:p>
        </p:txBody>
      </p:sp>
      <p:sp>
        <p:nvSpPr>
          <p:cNvPr id="20" name="Picture Placeholder 26">
            <a:extLst>
              <a:ext uri="{FF2B5EF4-FFF2-40B4-BE49-F238E27FC236}">
                <a16:creationId xmlns:a16="http://schemas.microsoft.com/office/drawing/2014/main" id="{A9EBFC77-7069-3ECB-C6AD-3D89CB84D5B8}"/>
              </a:ext>
            </a:extLst>
          </p:cNvPr>
          <p:cNvSpPr>
            <a:spLocks noGrp="1"/>
          </p:cNvSpPr>
          <p:nvPr>
            <p:ph type="pic" sz="quarter" idx="51"/>
          </p:nvPr>
        </p:nvSpPr>
        <p:spPr>
          <a:xfrm>
            <a:off x="9076377" y="2008135"/>
            <a:ext cx="2408538" cy="2408538"/>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Tree>
    <p:extLst>
      <p:ext uri="{BB962C8B-B14F-4D97-AF65-F5344CB8AC3E}">
        <p14:creationId xmlns:p14="http://schemas.microsoft.com/office/powerpoint/2010/main" val="2416645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07V4">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10" name="Text Placeholder 2">
            <a:extLst>
              <a:ext uri="{FF2B5EF4-FFF2-40B4-BE49-F238E27FC236}">
                <a16:creationId xmlns:a16="http://schemas.microsoft.com/office/drawing/2014/main" id="{587112E7-D99B-8306-2F89-298B66A1FBAB}"/>
              </a:ext>
            </a:extLst>
          </p:cNvPr>
          <p:cNvSpPr>
            <a:spLocks noGrp="1"/>
          </p:cNvSpPr>
          <p:nvPr>
            <p:ph type="body" sz="quarter" idx="15" hasCustomPrompt="1"/>
          </p:nvPr>
        </p:nvSpPr>
        <p:spPr>
          <a:xfrm>
            <a:off x="853636" y="5214655"/>
            <a:ext cx="2959978"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hasCustomPrompt="1"/>
          </p:nvPr>
        </p:nvSpPr>
        <p:spPr>
          <a:xfrm>
            <a:off x="853636" y="4821077"/>
            <a:ext cx="2959978"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2" name="Title 1">
            <a:extLst>
              <a:ext uri="{FF2B5EF4-FFF2-40B4-BE49-F238E27FC236}">
                <a16:creationId xmlns:a16="http://schemas.microsoft.com/office/drawing/2014/main" id="{ECF5BF7B-E49D-31F7-CB0F-752F95590A05}"/>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8" name="Picture Placeholder 26">
            <a:extLst>
              <a:ext uri="{FF2B5EF4-FFF2-40B4-BE49-F238E27FC236}">
                <a16:creationId xmlns:a16="http://schemas.microsoft.com/office/drawing/2014/main" id="{2B3AF197-B900-56DC-C66F-FF0CB2442806}"/>
              </a:ext>
            </a:extLst>
          </p:cNvPr>
          <p:cNvSpPr>
            <a:spLocks noGrp="1"/>
          </p:cNvSpPr>
          <p:nvPr>
            <p:ph type="pic" sz="quarter" idx="13"/>
          </p:nvPr>
        </p:nvSpPr>
        <p:spPr>
          <a:xfrm>
            <a:off x="853636" y="1565403"/>
            <a:ext cx="2959978" cy="2959978"/>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3" name="Text Placeholder 2">
            <a:extLst>
              <a:ext uri="{FF2B5EF4-FFF2-40B4-BE49-F238E27FC236}">
                <a16:creationId xmlns:a16="http://schemas.microsoft.com/office/drawing/2014/main" id="{1BF6ED28-19BD-B3F8-2B30-F17FDB6C3C5A}"/>
              </a:ext>
            </a:extLst>
          </p:cNvPr>
          <p:cNvSpPr>
            <a:spLocks noGrp="1"/>
          </p:cNvSpPr>
          <p:nvPr>
            <p:ph type="body" sz="quarter" idx="42" hasCustomPrompt="1"/>
          </p:nvPr>
        </p:nvSpPr>
        <p:spPr>
          <a:xfrm>
            <a:off x="4082847" y="3468325"/>
            <a:ext cx="2103944"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4" name="Text Placeholder 7">
            <a:extLst>
              <a:ext uri="{FF2B5EF4-FFF2-40B4-BE49-F238E27FC236}">
                <a16:creationId xmlns:a16="http://schemas.microsoft.com/office/drawing/2014/main" id="{7D5746F0-D45B-01B9-ED08-0C01826507DB}"/>
              </a:ext>
            </a:extLst>
          </p:cNvPr>
          <p:cNvSpPr>
            <a:spLocks noGrp="1"/>
          </p:cNvSpPr>
          <p:nvPr>
            <p:ph type="body" sz="quarter" idx="43" hasCustomPrompt="1"/>
          </p:nvPr>
        </p:nvSpPr>
        <p:spPr>
          <a:xfrm>
            <a:off x="4082847" y="3074747"/>
            <a:ext cx="2103944"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7" name="Picture Placeholder 26">
            <a:extLst>
              <a:ext uri="{FF2B5EF4-FFF2-40B4-BE49-F238E27FC236}">
                <a16:creationId xmlns:a16="http://schemas.microsoft.com/office/drawing/2014/main" id="{08E9B992-689F-C84B-8BAE-13709F3E6CD8}"/>
              </a:ext>
            </a:extLst>
          </p:cNvPr>
          <p:cNvSpPr>
            <a:spLocks noGrp="1"/>
          </p:cNvSpPr>
          <p:nvPr>
            <p:ph type="pic" sz="quarter" idx="44"/>
          </p:nvPr>
        </p:nvSpPr>
        <p:spPr>
          <a:xfrm>
            <a:off x="4437874" y="1565403"/>
            <a:ext cx="1393891" cy="1393891"/>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23" name="Text Placeholder 2">
            <a:extLst>
              <a:ext uri="{FF2B5EF4-FFF2-40B4-BE49-F238E27FC236}">
                <a16:creationId xmlns:a16="http://schemas.microsoft.com/office/drawing/2014/main" id="{F3C9AA6C-27AE-8D55-CFE3-D0296F7EC359}"/>
              </a:ext>
            </a:extLst>
          </p:cNvPr>
          <p:cNvSpPr>
            <a:spLocks noGrp="1"/>
          </p:cNvSpPr>
          <p:nvPr>
            <p:ph type="body" sz="quarter" idx="45" hasCustomPrompt="1"/>
          </p:nvPr>
        </p:nvSpPr>
        <p:spPr>
          <a:xfrm>
            <a:off x="6791763" y="3468325"/>
            <a:ext cx="2103944"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24" name="Text Placeholder 7">
            <a:extLst>
              <a:ext uri="{FF2B5EF4-FFF2-40B4-BE49-F238E27FC236}">
                <a16:creationId xmlns:a16="http://schemas.microsoft.com/office/drawing/2014/main" id="{B1211201-BF3C-0DAB-7452-0E0D8B10434B}"/>
              </a:ext>
            </a:extLst>
          </p:cNvPr>
          <p:cNvSpPr>
            <a:spLocks noGrp="1"/>
          </p:cNvSpPr>
          <p:nvPr>
            <p:ph type="body" sz="quarter" idx="46" hasCustomPrompt="1"/>
          </p:nvPr>
        </p:nvSpPr>
        <p:spPr>
          <a:xfrm>
            <a:off x="6791763" y="3074747"/>
            <a:ext cx="2103944"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25" name="Picture Placeholder 26">
            <a:extLst>
              <a:ext uri="{FF2B5EF4-FFF2-40B4-BE49-F238E27FC236}">
                <a16:creationId xmlns:a16="http://schemas.microsoft.com/office/drawing/2014/main" id="{2C4B665F-8F84-842E-356F-3A68E350D27C}"/>
              </a:ext>
            </a:extLst>
          </p:cNvPr>
          <p:cNvSpPr>
            <a:spLocks noGrp="1"/>
          </p:cNvSpPr>
          <p:nvPr>
            <p:ph type="pic" sz="quarter" idx="47"/>
          </p:nvPr>
        </p:nvSpPr>
        <p:spPr>
          <a:xfrm>
            <a:off x="7146790" y="1565403"/>
            <a:ext cx="1393891" cy="1393891"/>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26" name="Text Placeholder 2">
            <a:extLst>
              <a:ext uri="{FF2B5EF4-FFF2-40B4-BE49-F238E27FC236}">
                <a16:creationId xmlns:a16="http://schemas.microsoft.com/office/drawing/2014/main" id="{EB270B02-26B1-FC64-C1DE-D0A6FB8E0402}"/>
              </a:ext>
            </a:extLst>
          </p:cNvPr>
          <p:cNvSpPr>
            <a:spLocks noGrp="1"/>
          </p:cNvSpPr>
          <p:nvPr>
            <p:ph type="body" sz="quarter" idx="48" hasCustomPrompt="1"/>
          </p:nvPr>
        </p:nvSpPr>
        <p:spPr>
          <a:xfrm>
            <a:off x="9500679" y="3468325"/>
            <a:ext cx="2103944"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27" name="Text Placeholder 7">
            <a:extLst>
              <a:ext uri="{FF2B5EF4-FFF2-40B4-BE49-F238E27FC236}">
                <a16:creationId xmlns:a16="http://schemas.microsoft.com/office/drawing/2014/main" id="{7B8D6DF9-FA23-76CB-4298-975CE810A5EF}"/>
              </a:ext>
            </a:extLst>
          </p:cNvPr>
          <p:cNvSpPr>
            <a:spLocks noGrp="1"/>
          </p:cNvSpPr>
          <p:nvPr>
            <p:ph type="body" sz="quarter" idx="49" hasCustomPrompt="1"/>
          </p:nvPr>
        </p:nvSpPr>
        <p:spPr>
          <a:xfrm>
            <a:off x="9500679" y="3074747"/>
            <a:ext cx="2103944"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28" name="Picture Placeholder 26">
            <a:extLst>
              <a:ext uri="{FF2B5EF4-FFF2-40B4-BE49-F238E27FC236}">
                <a16:creationId xmlns:a16="http://schemas.microsoft.com/office/drawing/2014/main" id="{6CDD222F-6F1E-E967-A882-8FE5BD760094}"/>
              </a:ext>
            </a:extLst>
          </p:cNvPr>
          <p:cNvSpPr>
            <a:spLocks noGrp="1"/>
          </p:cNvSpPr>
          <p:nvPr>
            <p:ph type="pic" sz="quarter" idx="50"/>
          </p:nvPr>
        </p:nvSpPr>
        <p:spPr>
          <a:xfrm>
            <a:off x="9855706" y="1565403"/>
            <a:ext cx="1393891" cy="1393891"/>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29" name="Text Placeholder 2">
            <a:extLst>
              <a:ext uri="{FF2B5EF4-FFF2-40B4-BE49-F238E27FC236}">
                <a16:creationId xmlns:a16="http://schemas.microsoft.com/office/drawing/2014/main" id="{547B9C8A-04FC-8098-41C4-04B384F4F30A}"/>
              </a:ext>
            </a:extLst>
          </p:cNvPr>
          <p:cNvSpPr>
            <a:spLocks noGrp="1"/>
          </p:cNvSpPr>
          <p:nvPr>
            <p:ph type="body" sz="quarter" idx="51" hasCustomPrompt="1"/>
          </p:nvPr>
        </p:nvSpPr>
        <p:spPr>
          <a:xfrm>
            <a:off x="4082847" y="5842154"/>
            <a:ext cx="2103944"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30" name="Text Placeholder 7">
            <a:extLst>
              <a:ext uri="{FF2B5EF4-FFF2-40B4-BE49-F238E27FC236}">
                <a16:creationId xmlns:a16="http://schemas.microsoft.com/office/drawing/2014/main" id="{02514C64-2E84-CCEA-C02B-80B737E01B90}"/>
              </a:ext>
            </a:extLst>
          </p:cNvPr>
          <p:cNvSpPr>
            <a:spLocks noGrp="1"/>
          </p:cNvSpPr>
          <p:nvPr>
            <p:ph type="body" sz="quarter" idx="52" hasCustomPrompt="1"/>
          </p:nvPr>
        </p:nvSpPr>
        <p:spPr>
          <a:xfrm>
            <a:off x="4082847" y="5448576"/>
            <a:ext cx="2103944"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31" name="Picture Placeholder 26">
            <a:extLst>
              <a:ext uri="{FF2B5EF4-FFF2-40B4-BE49-F238E27FC236}">
                <a16:creationId xmlns:a16="http://schemas.microsoft.com/office/drawing/2014/main" id="{E37234E6-784D-9BAB-BE36-0F4398AA8C21}"/>
              </a:ext>
            </a:extLst>
          </p:cNvPr>
          <p:cNvSpPr>
            <a:spLocks noGrp="1"/>
          </p:cNvSpPr>
          <p:nvPr>
            <p:ph type="pic" sz="quarter" idx="53"/>
          </p:nvPr>
        </p:nvSpPr>
        <p:spPr>
          <a:xfrm>
            <a:off x="4437874" y="3939232"/>
            <a:ext cx="1393891" cy="1393891"/>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32" name="Text Placeholder 2">
            <a:extLst>
              <a:ext uri="{FF2B5EF4-FFF2-40B4-BE49-F238E27FC236}">
                <a16:creationId xmlns:a16="http://schemas.microsoft.com/office/drawing/2014/main" id="{771122F0-EAE3-22DD-EE42-FA420C29C8D9}"/>
              </a:ext>
            </a:extLst>
          </p:cNvPr>
          <p:cNvSpPr>
            <a:spLocks noGrp="1"/>
          </p:cNvSpPr>
          <p:nvPr>
            <p:ph type="body" sz="quarter" idx="54" hasCustomPrompt="1"/>
          </p:nvPr>
        </p:nvSpPr>
        <p:spPr>
          <a:xfrm>
            <a:off x="6791763" y="5842154"/>
            <a:ext cx="2103944"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33" name="Text Placeholder 7">
            <a:extLst>
              <a:ext uri="{FF2B5EF4-FFF2-40B4-BE49-F238E27FC236}">
                <a16:creationId xmlns:a16="http://schemas.microsoft.com/office/drawing/2014/main" id="{6B61C1CD-D576-4A1A-273A-00A48C4DD7CA}"/>
              </a:ext>
            </a:extLst>
          </p:cNvPr>
          <p:cNvSpPr>
            <a:spLocks noGrp="1"/>
          </p:cNvSpPr>
          <p:nvPr>
            <p:ph type="body" sz="quarter" idx="55" hasCustomPrompt="1"/>
          </p:nvPr>
        </p:nvSpPr>
        <p:spPr>
          <a:xfrm>
            <a:off x="6791763" y="5448576"/>
            <a:ext cx="2103944"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34" name="Picture Placeholder 26">
            <a:extLst>
              <a:ext uri="{FF2B5EF4-FFF2-40B4-BE49-F238E27FC236}">
                <a16:creationId xmlns:a16="http://schemas.microsoft.com/office/drawing/2014/main" id="{1438AF7C-C4A3-CDD4-A2FF-4BABA782DE18}"/>
              </a:ext>
            </a:extLst>
          </p:cNvPr>
          <p:cNvSpPr>
            <a:spLocks noGrp="1"/>
          </p:cNvSpPr>
          <p:nvPr>
            <p:ph type="pic" sz="quarter" idx="56"/>
          </p:nvPr>
        </p:nvSpPr>
        <p:spPr>
          <a:xfrm>
            <a:off x="7146790" y="3939232"/>
            <a:ext cx="1393891" cy="1393891"/>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35" name="Text Placeholder 2">
            <a:extLst>
              <a:ext uri="{FF2B5EF4-FFF2-40B4-BE49-F238E27FC236}">
                <a16:creationId xmlns:a16="http://schemas.microsoft.com/office/drawing/2014/main" id="{310DD16B-DA86-5C8B-56FA-3DCD4DEE8705}"/>
              </a:ext>
            </a:extLst>
          </p:cNvPr>
          <p:cNvSpPr>
            <a:spLocks noGrp="1"/>
          </p:cNvSpPr>
          <p:nvPr>
            <p:ph type="body" sz="quarter" idx="57" hasCustomPrompt="1"/>
          </p:nvPr>
        </p:nvSpPr>
        <p:spPr>
          <a:xfrm>
            <a:off x="9500679" y="5842154"/>
            <a:ext cx="2103944" cy="359995"/>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Designation</a:t>
            </a:r>
          </a:p>
        </p:txBody>
      </p:sp>
      <p:sp>
        <p:nvSpPr>
          <p:cNvPr id="36" name="Text Placeholder 7">
            <a:extLst>
              <a:ext uri="{FF2B5EF4-FFF2-40B4-BE49-F238E27FC236}">
                <a16:creationId xmlns:a16="http://schemas.microsoft.com/office/drawing/2014/main" id="{278A6234-2DCF-DF26-F34B-9650DE1CBD98}"/>
              </a:ext>
            </a:extLst>
          </p:cNvPr>
          <p:cNvSpPr>
            <a:spLocks noGrp="1"/>
          </p:cNvSpPr>
          <p:nvPr>
            <p:ph type="body" sz="quarter" idx="58" hasCustomPrompt="1"/>
          </p:nvPr>
        </p:nvSpPr>
        <p:spPr>
          <a:xfrm>
            <a:off x="9500679" y="5448576"/>
            <a:ext cx="2103944" cy="360000"/>
          </a:xfrm>
        </p:spPr>
        <p:txBody>
          <a:bodyPr anchor="b">
            <a:noAutofit/>
          </a:bodyPr>
          <a:lstStyle>
            <a:lvl1pPr algn="ctr">
              <a:lnSpc>
                <a:spcPct val="100000"/>
              </a:lnSpc>
              <a:spcBef>
                <a:spcPts val="0"/>
              </a:spcBef>
              <a:defRPr sz="1800">
                <a:solidFill>
                  <a:schemeClr val="tx2"/>
                </a:solidFill>
              </a:defRPr>
            </a:lvl1pPr>
          </a:lstStyle>
          <a:p>
            <a:pPr lvl="0"/>
            <a:r>
              <a:rPr lang="en-GB" dirty="0"/>
              <a:t>Name</a:t>
            </a:r>
          </a:p>
        </p:txBody>
      </p:sp>
      <p:sp>
        <p:nvSpPr>
          <p:cNvPr id="37" name="Picture Placeholder 26">
            <a:extLst>
              <a:ext uri="{FF2B5EF4-FFF2-40B4-BE49-F238E27FC236}">
                <a16:creationId xmlns:a16="http://schemas.microsoft.com/office/drawing/2014/main" id="{62F2EB97-5C71-3464-D354-837FB49F9382}"/>
              </a:ext>
            </a:extLst>
          </p:cNvPr>
          <p:cNvSpPr>
            <a:spLocks noGrp="1"/>
          </p:cNvSpPr>
          <p:nvPr>
            <p:ph type="pic" sz="quarter" idx="59"/>
          </p:nvPr>
        </p:nvSpPr>
        <p:spPr>
          <a:xfrm>
            <a:off x="9855706" y="3939232"/>
            <a:ext cx="1393891" cy="1393891"/>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Tree>
    <p:extLst>
      <p:ext uri="{BB962C8B-B14F-4D97-AF65-F5344CB8AC3E}">
        <p14:creationId xmlns:p14="http://schemas.microsoft.com/office/powerpoint/2010/main" val="4193348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S08V1">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4" name="Content Placeholder 3">
            <a:extLst>
              <a:ext uri="{FF2B5EF4-FFF2-40B4-BE49-F238E27FC236}">
                <a16:creationId xmlns:a16="http://schemas.microsoft.com/office/drawing/2014/main" id="{773D0DAB-C69A-9322-1E2B-2C856D926B2C}"/>
              </a:ext>
            </a:extLst>
          </p:cNvPr>
          <p:cNvSpPr>
            <a:spLocks noGrp="1"/>
          </p:cNvSpPr>
          <p:nvPr>
            <p:ph sz="quarter" idx="42"/>
          </p:nvPr>
        </p:nvSpPr>
        <p:spPr>
          <a:xfrm>
            <a:off x="587375" y="1673225"/>
            <a:ext cx="11017250" cy="4235450"/>
          </a:xfrm>
        </p:spPr>
        <p:txBody>
          <a:bodyPr vert="horz" lIns="91440" tIns="45720" rIns="91440" bIns="45720" rtlCol="0">
            <a:noAutofit/>
          </a:bodyPr>
          <a:lstStyle>
            <a:lvl1pPr marL="285750" indent="-285750">
              <a:buClr>
                <a:schemeClr val="accent5"/>
              </a:buClr>
              <a:buFont typeface="Arial" panose="020B0604020202020204" pitchFamily="34" charset="0"/>
              <a:buChar char="●"/>
              <a:defRPr lang="en-US" sz="1800" b="0" smtClean="0">
                <a:solidFill>
                  <a:schemeClr val="tx1"/>
                </a:solidFill>
              </a:defRPr>
            </a:lvl1pPr>
            <a:lvl2pPr marL="628639" indent="-171450">
              <a:buClr>
                <a:schemeClr val="accent5"/>
              </a:buClr>
              <a:buFont typeface="Arial" panose="020B0604020202020204" pitchFamily="34" charset="0"/>
              <a:buChar char="●"/>
              <a:defRPr lang="en-US" sz="1200" smtClean="0">
                <a:solidFill>
                  <a:schemeClr val="tx1"/>
                </a:solidFill>
              </a:defRPr>
            </a:lvl2pPr>
            <a:lvl3pPr marL="1085827" indent="-171450">
              <a:buClr>
                <a:schemeClr val="accent5"/>
              </a:buClr>
              <a:buFont typeface="Arial" panose="020B0604020202020204" pitchFamily="34" charset="0"/>
              <a:buChar char="●"/>
              <a:defRPr lang="en-US" sz="1100" smtClean="0">
                <a:solidFill>
                  <a:schemeClr val="tx1"/>
                </a:solidFill>
              </a:defRPr>
            </a:lvl3pPr>
            <a:lvl4pPr marL="1543016" indent="-171450">
              <a:buClr>
                <a:schemeClr val="accent5"/>
              </a:buClr>
              <a:buFont typeface="Arial" panose="020B0604020202020204" pitchFamily="34" charset="0"/>
              <a:buChar char="●"/>
              <a:defRPr lang="en-US" sz="1050" smtClean="0">
                <a:solidFill>
                  <a:schemeClr val="tx1"/>
                </a:solidFill>
              </a:defRPr>
            </a:lvl4pPr>
            <a:lvl5pPr marL="2000205" indent="-171450">
              <a:buClr>
                <a:schemeClr val="accent5"/>
              </a:buClr>
              <a:buFont typeface="Arial" panose="020B0604020202020204" pitchFamily="34" charset="0"/>
              <a:buChar char="●"/>
              <a:defRPr lang="en-US" sz="1050">
                <a:solidFill>
                  <a:schemeClr val="tx1"/>
                </a:solidFill>
              </a:defRPr>
            </a:lvl5pPr>
          </a:lstStyle>
          <a:p>
            <a:pPr lvl="0">
              <a:lnSpc>
                <a:spcPct val="100000"/>
              </a:lnSpc>
              <a:spcBef>
                <a:spcPts val="0"/>
              </a:spcBef>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64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 S09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F118CC7-AD0D-E2A7-B4FE-6298056F4179}"/>
              </a:ext>
            </a:extLst>
          </p:cNvPr>
          <p:cNvSpPr/>
          <p:nvPr userDrawn="1"/>
        </p:nvSpPr>
        <p:spPr>
          <a:xfrm>
            <a:off x="0" y="584200"/>
            <a:ext cx="7000875" cy="18148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B69D37BC-681A-8776-19B2-5DB2C776E820}"/>
              </a:ext>
            </a:extLst>
          </p:cNvPr>
          <p:cNvSpPr>
            <a:spLocks noGrp="1"/>
          </p:cNvSpPr>
          <p:nvPr>
            <p:ph type="title"/>
          </p:nvPr>
        </p:nvSpPr>
        <p:spPr>
          <a:xfrm>
            <a:off x="587376" y="711206"/>
            <a:ext cx="5508624" cy="1560790"/>
          </a:xfrm>
          <a:prstGeom prst="rect">
            <a:avLst/>
          </a:prstGeom>
        </p:spPr>
        <p:txBody>
          <a:bodyPr anchor="ctr">
            <a:noAutofit/>
          </a:bodyPr>
          <a:lstStyle>
            <a:lvl1pPr algn="l">
              <a:defRPr>
                <a:solidFill>
                  <a:schemeClr val="tx1"/>
                </a:solidFill>
              </a:defRPr>
            </a:lvl1pPr>
          </a:lstStyle>
          <a:p>
            <a:r>
              <a:rPr lang="en-US" dirty="0"/>
              <a:t>Click to edit Master title style</a:t>
            </a:r>
            <a:endParaRPr lang="en-ID" dirty="0"/>
          </a:p>
        </p:txBody>
      </p:sp>
      <p:sp>
        <p:nvSpPr>
          <p:cNvPr id="6" name="Slide Number Placeholder 8">
            <a:extLst>
              <a:ext uri="{FF2B5EF4-FFF2-40B4-BE49-F238E27FC236}">
                <a16:creationId xmlns:a16="http://schemas.microsoft.com/office/drawing/2014/main" id="{65165153-0E0A-A728-AACE-3BB6F8733E21}"/>
              </a:ext>
            </a:extLst>
          </p:cNvPr>
          <p:cNvSpPr>
            <a:spLocks noGrp="1" noRot="1" noMove="1" noResize="1" noEditPoints="1" noAdjustHandles="1" noChangeArrowheads="1" noChangeShapeType="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3" name="Text Placeholder 2">
            <a:extLst>
              <a:ext uri="{FF2B5EF4-FFF2-40B4-BE49-F238E27FC236}">
                <a16:creationId xmlns:a16="http://schemas.microsoft.com/office/drawing/2014/main" id="{E7ADAB64-83D7-5C4F-4E44-41B9A5727B9D}"/>
              </a:ext>
            </a:extLst>
          </p:cNvPr>
          <p:cNvSpPr>
            <a:spLocks noGrp="1"/>
          </p:cNvSpPr>
          <p:nvPr>
            <p:ph type="body" sz="quarter" idx="15"/>
          </p:nvPr>
        </p:nvSpPr>
        <p:spPr>
          <a:xfrm>
            <a:off x="587377" y="3273874"/>
            <a:ext cx="9577385" cy="2536374"/>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4" name="Text Placeholder 7">
            <a:extLst>
              <a:ext uri="{FF2B5EF4-FFF2-40B4-BE49-F238E27FC236}">
                <a16:creationId xmlns:a16="http://schemas.microsoft.com/office/drawing/2014/main" id="{DDF0A624-AFED-9B67-FCD3-394741606980}"/>
              </a:ext>
            </a:extLst>
          </p:cNvPr>
          <p:cNvSpPr>
            <a:spLocks noGrp="1"/>
          </p:cNvSpPr>
          <p:nvPr>
            <p:ph type="body" sz="quarter" idx="16"/>
          </p:nvPr>
        </p:nvSpPr>
        <p:spPr>
          <a:xfrm>
            <a:off x="587377" y="2880296"/>
            <a:ext cx="9577385" cy="360000"/>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3389390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Text Box T20V1">
    <p:bg>
      <p:bgPr>
        <a:solidFill>
          <a:schemeClr val="bg2">
            <a:alpha val="30000"/>
          </a:schemeClr>
        </a:solidFill>
        <a:effectLst/>
      </p:bgPr>
    </p:bg>
    <p:spTree>
      <p:nvGrpSpPr>
        <p:cNvPr id="1" name=""/>
        <p:cNvGrpSpPr/>
        <p:nvPr/>
      </p:nvGrpSpPr>
      <p:grpSpPr>
        <a:xfrm>
          <a:off x="0" y="0"/>
          <a:ext cx="0" cy="0"/>
          <a:chOff x="0" y="0"/>
          <a:chExt cx="0" cy="0"/>
        </a:xfrm>
      </p:grpSpPr>
      <p:sp>
        <p:nvSpPr>
          <p:cNvPr id="3" name="Picture Placeholder 26">
            <a:extLst>
              <a:ext uri="{FF2B5EF4-FFF2-40B4-BE49-F238E27FC236}">
                <a16:creationId xmlns:a16="http://schemas.microsoft.com/office/drawing/2014/main" id="{543F9D1C-E1AD-8672-EB76-F821F113BA95}"/>
              </a:ext>
            </a:extLst>
          </p:cNvPr>
          <p:cNvSpPr>
            <a:spLocks noGrp="1"/>
          </p:cNvSpPr>
          <p:nvPr>
            <p:ph type="pic" sz="quarter" idx="13"/>
          </p:nvPr>
        </p:nvSpPr>
        <p:spPr>
          <a:xfrm>
            <a:off x="587377" y="0"/>
            <a:ext cx="4603748" cy="5810247"/>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6095999" y="584200"/>
            <a:ext cx="5508623" cy="1814807"/>
          </a:xfrm>
          <a:prstGeom prst="rect">
            <a:avLst/>
          </a:prstGeom>
        </p:spPr>
        <p:txBody>
          <a:bodyPr anchor="b">
            <a:noAutofit/>
          </a:bodyPr>
          <a:lstStyle>
            <a:lvl1pPr>
              <a:defRPr>
                <a:solidFill>
                  <a:schemeClr val="tx2"/>
                </a:solidFill>
              </a:defRPr>
            </a:lvl1pPr>
          </a:lstStyle>
          <a:p>
            <a:r>
              <a:rPr lang="en-US" dirty="0"/>
              <a:t>Click to edit Master title style</a:t>
            </a:r>
            <a:endParaRPr lang="en-ID" dirty="0"/>
          </a:p>
        </p:txBody>
      </p:sp>
      <p:sp>
        <p:nvSpPr>
          <p:cNvPr id="10" name="Text Placeholder 2">
            <a:extLst>
              <a:ext uri="{FF2B5EF4-FFF2-40B4-BE49-F238E27FC236}">
                <a16:creationId xmlns:a16="http://schemas.microsoft.com/office/drawing/2014/main" id="{587112E7-D99B-8306-2F89-298B66A1FBAB}"/>
              </a:ext>
            </a:extLst>
          </p:cNvPr>
          <p:cNvSpPr>
            <a:spLocks noGrp="1"/>
          </p:cNvSpPr>
          <p:nvPr>
            <p:ph type="body" sz="quarter" idx="15"/>
          </p:nvPr>
        </p:nvSpPr>
        <p:spPr>
          <a:xfrm>
            <a:off x="6095999" y="3273874"/>
            <a:ext cx="5508622" cy="2536374"/>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6095999" y="2880296"/>
            <a:ext cx="5508622" cy="360000"/>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468423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Text Box T20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6" y="584200"/>
            <a:ext cx="5508624" cy="1814807"/>
          </a:xfrm>
          <a:prstGeom prst="rect">
            <a:avLst/>
          </a:prstGeom>
        </p:spPr>
        <p:txBody>
          <a:bodyPr vert="horz" lIns="91440" tIns="45720" rIns="91440" bIns="45720" rtlCol="0" anchor="b">
            <a:noAutofit/>
          </a:bodyPr>
          <a:lstStyle>
            <a:lvl1pPr>
              <a:defRPr lang="en-ID" dirty="0">
                <a:solidFill>
                  <a:schemeClr val="tx1"/>
                </a:solidFill>
              </a:defRPr>
            </a:lvl1pPr>
          </a:lstStyle>
          <a:p>
            <a:pPr lvl="0"/>
            <a:r>
              <a:rPr lang="en-US" dirty="0"/>
              <a:t>Click to edit Master title style</a:t>
            </a:r>
            <a:endParaRPr lang="en-ID" dirty="0"/>
          </a:p>
        </p:txBody>
      </p:sp>
      <p:sp>
        <p:nvSpPr>
          <p:cNvPr id="10" name="Text Placeholder 2">
            <a:extLst>
              <a:ext uri="{FF2B5EF4-FFF2-40B4-BE49-F238E27FC236}">
                <a16:creationId xmlns:a16="http://schemas.microsoft.com/office/drawing/2014/main" id="{587112E7-D99B-8306-2F89-298B66A1FBAB}"/>
              </a:ext>
            </a:extLst>
          </p:cNvPr>
          <p:cNvSpPr>
            <a:spLocks noGrp="1"/>
          </p:cNvSpPr>
          <p:nvPr>
            <p:ph type="body" sz="quarter" idx="15"/>
          </p:nvPr>
        </p:nvSpPr>
        <p:spPr>
          <a:xfrm>
            <a:off x="587375" y="3273874"/>
            <a:ext cx="5508623" cy="2536374"/>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587375" y="2880296"/>
            <a:ext cx="5508623" cy="360000"/>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 name="Picture Placeholder 26">
            <a:extLst>
              <a:ext uri="{FF2B5EF4-FFF2-40B4-BE49-F238E27FC236}">
                <a16:creationId xmlns:a16="http://schemas.microsoft.com/office/drawing/2014/main" id="{543F9D1C-E1AD-8672-EB76-F821F113BA95}"/>
              </a:ext>
            </a:extLst>
          </p:cNvPr>
          <p:cNvSpPr>
            <a:spLocks noGrp="1"/>
          </p:cNvSpPr>
          <p:nvPr>
            <p:ph type="pic" sz="quarter" idx="13"/>
          </p:nvPr>
        </p:nvSpPr>
        <p:spPr>
          <a:xfrm>
            <a:off x="7000877" y="0"/>
            <a:ext cx="4603748" cy="5810247"/>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Tree>
    <p:extLst>
      <p:ext uri="{BB962C8B-B14F-4D97-AF65-F5344CB8AC3E}">
        <p14:creationId xmlns:p14="http://schemas.microsoft.com/office/powerpoint/2010/main" val="3450467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Text Boxes T21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2" name="Title 1">
            <a:extLst>
              <a:ext uri="{FF2B5EF4-FFF2-40B4-BE49-F238E27FC236}">
                <a16:creationId xmlns:a16="http://schemas.microsoft.com/office/drawing/2014/main" id="{4F7B7E32-5AB6-1DCD-4485-34DB48A11438}"/>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4" name="Text Placeholder 2">
            <a:extLst>
              <a:ext uri="{FF2B5EF4-FFF2-40B4-BE49-F238E27FC236}">
                <a16:creationId xmlns:a16="http://schemas.microsoft.com/office/drawing/2014/main" id="{613682AA-42F7-2983-8EAD-2F0777378C25}"/>
              </a:ext>
            </a:extLst>
          </p:cNvPr>
          <p:cNvSpPr>
            <a:spLocks noGrp="1"/>
          </p:cNvSpPr>
          <p:nvPr>
            <p:ph type="body" sz="quarter" idx="15"/>
          </p:nvPr>
        </p:nvSpPr>
        <p:spPr>
          <a:xfrm>
            <a:off x="8112125" y="2388845"/>
            <a:ext cx="3492500" cy="3509105"/>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EF262105-7E59-422C-EF94-28CEA7AAE23E}"/>
              </a:ext>
            </a:extLst>
          </p:cNvPr>
          <p:cNvSpPr>
            <a:spLocks noGrp="1"/>
          </p:cNvSpPr>
          <p:nvPr>
            <p:ph type="body" sz="quarter" idx="16"/>
          </p:nvPr>
        </p:nvSpPr>
        <p:spPr>
          <a:xfrm>
            <a:off x="8112125" y="1678983"/>
            <a:ext cx="3492500"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9" name="Picture Placeholder 26">
            <a:extLst>
              <a:ext uri="{FF2B5EF4-FFF2-40B4-BE49-F238E27FC236}">
                <a16:creationId xmlns:a16="http://schemas.microsoft.com/office/drawing/2014/main" id="{E75BB433-74C9-80B2-7B18-F61B4CDC00FF}"/>
              </a:ext>
            </a:extLst>
          </p:cNvPr>
          <p:cNvSpPr>
            <a:spLocks noGrp="1"/>
          </p:cNvSpPr>
          <p:nvPr>
            <p:ph type="pic" sz="quarter" idx="13"/>
          </p:nvPr>
        </p:nvSpPr>
        <p:spPr>
          <a:xfrm>
            <a:off x="0" y="3618709"/>
            <a:ext cx="7105649" cy="2279245"/>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11" name="Text Placeholder 2">
            <a:extLst>
              <a:ext uri="{FF2B5EF4-FFF2-40B4-BE49-F238E27FC236}">
                <a16:creationId xmlns:a16="http://schemas.microsoft.com/office/drawing/2014/main" id="{DBC0F091-80A4-963B-826B-F8094B7EBFE4}"/>
              </a:ext>
            </a:extLst>
          </p:cNvPr>
          <p:cNvSpPr>
            <a:spLocks noGrp="1"/>
          </p:cNvSpPr>
          <p:nvPr>
            <p:ph type="body" sz="quarter" idx="42"/>
          </p:nvPr>
        </p:nvSpPr>
        <p:spPr>
          <a:xfrm>
            <a:off x="603252" y="2388845"/>
            <a:ext cx="6518274" cy="1036581"/>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3" name="Text Placeholder 7">
            <a:extLst>
              <a:ext uri="{FF2B5EF4-FFF2-40B4-BE49-F238E27FC236}">
                <a16:creationId xmlns:a16="http://schemas.microsoft.com/office/drawing/2014/main" id="{D6261884-CC88-5CA0-6802-655360C1F0AA}"/>
              </a:ext>
            </a:extLst>
          </p:cNvPr>
          <p:cNvSpPr>
            <a:spLocks noGrp="1"/>
          </p:cNvSpPr>
          <p:nvPr>
            <p:ph type="body" sz="quarter" idx="43"/>
          </p:nvPr>
        </p:nvSpPr>
        <p:spPr>
          <a:xfrm>
            <a:off x="603252" y="1678983"/>
            <a:ext cx="6518274"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143995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Text Boxes T21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10" name="Text Placeholder 2">
            <a:extLst>
              <a:ext uri="{FF2B5EF4-FFF2-40B4-BE49-F238E27FC236}">
                <a16:creationId xmlns:a16="http://schemas.microsoft.com/office/drawing/2014/main" id="{587112E7-D99B-8306-2F89-298B66A1FBAB}"/>
              </a:ext>
            </a:extLst>
          </p:cNvPr>
          <p:cNvSpPr>
            <a:spLocks noGrp="1"/>
          </p:cNvSpPr>
          <p:nvPr>
            <p:ph type="body" sz="quarter" idx="15"/>
          </p:nvPr>
        </p:nvSpPr>
        <p:spPr>
          <a:xfrm>
            <a:off x="587376" y="2388845"/>
            <a:ext cx="3492500" cy="3509105"/>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587376" y="1678983"/>
            <a:ext cx="3492500"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 name="Picture Placeholder 26">
            <a:extLst>
              <a:ext uri="{FF2B5EF4-FFF2-40B4-BE49-F238E27FC236}">
                <a16:creationId xmlns:a16="http://schemas.microsoft.com/office/drawing/2014/main" id="{543F9D1C-E1AD-8672-EB76-F821F113BA95}"/>
              </a:ext>
            </a:extLst>
          </p:cNvPr>
          <p:cNvSpPr>
            <a:spLocks noGrp="1"/>
          </p:cNvSpPr>
          <p:nvPr>
            <p:ph type="pic" sz="quarter" idx="13"/>
          </p:nvPr>
        </p:nvSpPr>
        <p:spPr>
          <a:xfrm>
            <a:off x="5086349" y="3618709"/>
            <a:ext cx="7105649" cy="2279245"/>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13" name="Text Placeholder 2">
            <a:extLst>
              <a:ext uri="{FF2B5EF4-FFF2-40B4-BE49-F238E27FC236}">
                <a16:creationId xmlns:a16="http://schemas.microsoft.com/office/drawing/2014/main" id="{36A296F5-B603-FA73-73FE-A503AD477A81}"/>
              </a:ext>
            </a:extLst>
          </p:cNvPr>
          <p:cNvSpPr>
            <a:spLocks noGrp="1"/>
          </p:cNvSpPr>
          <p:nvPr>
            <p:ph type="body" sz="quarter" idx="42"/>
          </p:nvPr>
        </p:nvSpPr>
        <p:spPr>
          <a:xfrm>
            <a:off x="5086349" y="2388845"/>
            <a:ext cx="6518274" cy="1036581"/>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4" name="Text Placeholder 7">
            <a:extLst>
              <a:ext uri="{FF2B5EF4-FFF2-40B4-BE49-F238E27FC236}">
                <a16:creationId xmlns:a16="http://schemas.microsoft.com/office/drawing/2014/main" id="{72863943-AD97-E692-119C-AB1DE8016EBA}"/>
              </a:ext>
            </a:extLst>
          </p:cNvPr>
          <p:cNvSpPr>
            <a:spLocks noGrp="1"/>
          </p:cNvSpPr>
          <p:nvPr>
            <p:ph type="body" sz="quarter" idx="43"/>
          </p:nvPr>
        </p:nvSpPr>
        <p:spPr>
          <a:xfrm>
            <a:off x="5086349" y="1678983"/>
            <a:ext cx="6518274"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Tree>
    <p:extLst>
      <p:ext uri="{BB962C8B-B14F-4D97-AF65-F5344CB8AC3E}">
        <p14:creationId xmlns:p14="http://schemas.microsoft.com/office/powerpoint/2010/main" val="1080718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Text Boxes T21V3">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6" y="584201"/>
            <a:ext cx="5508624" cy="1387474"/>
          </a:xfrm>
          <a:prstGeom prst="rect">
            <a:avLst/>
          </a:prstGeom>
        </p:spPr>
        <p:txBody>
          <a:bodyPr anchor="b">
            <a:noAutofit/>
          </a:bodyPr>
          <a:lstStyle>
            <a:lvl1pPr>
              <a:defRPr>
                <a:solidFill>
                  <a:schemeClr val="tx2"/>
                </a:solidFill>
              </a:defRPr>
            </a:lvl1pPr>
          </a:lstStyle>
          <a:p>
            <a:r>
              <a:rPr lang="en-US" dirty="0"/>
              <a:t>Click to edit Master title style</a:t>
            </a:r>
            <a:endParaRPr lang="en-ID" dirty="0"/>
          </a:p>
        </p:txBody>
      </p:sp>
      <p:sp>
        <p:nvSpPr>
          <p:cNvPr id="10" name="Text Placeholder 2">
            <a:extLst>
              <a:ext uri="{FF2B5EF4-FFF2-40B4-BE49-F238E27FC236}">
                <a16:creationId xmlns:a16="http://schemas.microsoft.com/office/drawing/2014/main" id="{587112E7-D99B-8306-2F89-298B66A1FBAB}"/>
              </a:ext>
            </a:extLst>
          </p:cNvPr>
          <p:cNvSpPr>
            <a:spLocks noGrp="1"/>
          </p:cNvSpPr>
          <p:nvPr>
            <p:ph type="body" sz="quarter" idx="15"/>
          </p:nvPr>
        </p:nvSpPr>
        <p:spPr>
          <a:xfrm>
            <a:off x="587376" y="2983362"/>
            <a:ext cx="2637790" cy="2925313"/>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587376" y="2273500"/>
            <a:ext cx="2637790"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 name="Picture Placeholder 26">
            <a:extLst>
              <a:ext uri="{FF2B5EF4-FFF2-40B4-BE49-F238E27FC236}">
                <a16:creationId xmlns:a16="http://schemas.microsoft.com/office/drawing/2014/main" id="{543F9D1C-E1AD-8672-EB76-F821F113BA95}"/>
              </a:ext>
            </a:extLst>
          </p:cNvPr>
          <p:cNvSpPr>
            <a:spLocks noGrp="1"/>
          </p:cNvSpPr>
          <p:nvPr>
            <p:ph type="pic" sz="quarter" idx="13"/>
          </p:nvPr>
        </p:nvSpPr>
        <p:spPr>
          <a:xfrm>
            <a:off x="7105650" y="949324"/>
            <a:ext cx="5086350" cy="4959352"/>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8" name="Text Placeholder 2">
            <a:extLst>
              <a:ext uri="{FF2B5EF4-FFF2-40B4-BE49-F238E27FC236}">
                <a16:creationId xmlns:a16="http://schemas.microsoft.com/office/drawing/2014/main" id="{371B5842-5065-088B-D59A-76727E85CF81}"/>
              </a:ext>
            </a:extLst>
          </p:cNvPr>
          <p:cNvSpPr>
            <a:spLocks noGrp="1"/>
          </p:cNvSpPr>
          <p:nvPr>
            <p:ph type="body" sz="quarter" idx="42"/>
          </p:nvPr>
        </p:nvSpPr>
        <p:spPr>
          <a:xfrm>
            <a:off x="3458210" y="2983362"/>
            <a:ext cx="2637790" cy="2925313"/>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F7E343EC-ED78-194A-BA39-D29CD79A9296}"/>
              </a:ext>
            </a:extLst>
          </p:cNvPr>
          <p:cNvSpPr>
            <a:spLocks noGrp="1"/>
          </p:cNvSpPr>
          <p:nvPr>
            <p:ph type="body" sz="quarter" idx="43"/>
          </p:nvPr>
        </p:nvSpPr>
        <p:spPr>
          <a:xfrm>
            <a:off x="3458210" y="2273500"/>
            <a:ext cx="2637790"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124004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Text Boxes T21V4">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6096000" y="584201"/>
            <a:ext cx="5508624" cy="1387474"/>
          </a:xfrm>
          <a:prstGeom prst="rect">
            <a:avLst/>
          </a:prstGeom>
        </p:spPr>
        <p:txBody>
          <a:bodyPr anchor="b">
            <a:noAutofit/>
          </a:bodyPr>
          <a:lstStyle>
            <a:lvl1pPr>
              <a:defRPr>
                <a:solidFill>
                  <a:schemeClr val="tx1"/>
                </a:solidFill>
              </a:defRPr>
            </a:lvl1pPr>
          </a:lstStyle>
          <a:p>
            <a:r>
              <a:rPr lang="en-US" dirty="0"/>
              <a:t>Click to edit Master title style</a:t>
            </a:r>
            <a:endParaRPr lang="en-ID" dirty="0"/>
          </a:p>
        </p:txBody>
      </p:sp>
      <p:sp>
        <p:nvSpPr>
          <p:cNvPr id="10" name="Text Placeholder 2">
            <a:extLst>
              <a:ext uri="{FF2B5EF4-FFF2-40B4-BE49-F238E27FC236}">
                <a16:creationId xmlns:a16="http://schemas.microsoft.com/office/drawing/2014/main" id="{587112E7-D99B-8306-2F89-298B66A1FBAB}"/>
              </a:ext>
            </a:extLst>
          </p:cNvPr>
          <p:cNvSpPr>
            <a:spLocks noGrp="1"/>
          </p:cNvSpPr>
          <p:nvPr>
            <p:ph type="body" sz="quarter" idx="15"/>
          </p:nvPr>
        </p:nvSpPr>
        <p:spPr>
          <a:xfrm>
            <a:off x="6096000" y="2983362"/>
            <a:ext cx="2637790" cy="2925313"/>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6096000" y="2273500"/>
            <a:ext cx="2637790"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 name="Picture Placeholder 26">
            <a:extLst>
              <a:ext uri="{FF2B5EF4-FFF2-40B4-BE49-F238E27FC236}">
                <a16:creationId xmlns:a16="http://schemas.microsoft.com/office/drawing/2014/main" id="{543F9D1C-E1AD-8672-EB76-F821F113BA95}"/>
              </a:ext>
            </a:extLst>
          </p:cNvPr>
          <p:cNvSpPr>
            <a:spLocks noGrp="1"/>
          </p:cNvSpPr>
          <p:nvPr>
            <p:ph type="pic" sz="quarter" idx="13"/>
          </p:nvPr>
        </p:nvSpPr>
        <p:spPr>
          <a:xfrm>
            <a:off x="0" y="949324"/>
            <a:ext cx="5086350" cy="4959352"/>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8" name="Text Placeholder 2">
            <a:extLst>
              <a:ext uri="{FF2B5EF4-FFF2-40B4-BE49-F238E27FC236}">
                <a16:creationId xmlns:a16="http://schemas.microsoft.com/office/drawing/2014/main" id="{371B5842-5065-088B-D59A-76727E85CF81}"/>
              </a:ext>
            </a:extLst>
          </p:cNvPr>
          <p:cNvSpPr>
            <a:spLocks noGrp="1"/>
          </p:cNvSpPr>
          <p:nvPr>
            <p:ph type="body" sz="quarter" idx="42"/>
          </p:nvPr>
        </p:nvSpPr>
        <p:spPr>
          <a:xfrm>
            <a:off x="8966834" y="2983362"/>
            <a:ext cx="2637790" cy="2925313"/>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F7E343EC-ED78-194A-BA39-D29CD79A9296}"/>
              </a:ext>
            </a:extLst>
          </p:cNvPr>
          <p:cNvSpPr>
            <a:spLocks noGrp="1"/>
          </p:cNvSpPr>
          <p:nvPr>
            <p:ph type="body" sz="quarter" idx="43"/>
          </p:nvPr>
        </p:nvSpPr>
        <p:spPr>
          <a:xfrm>
            <a:off x="8966834" y="2273500"/>
            <a:ext cx="2637790"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Tree>
    <p:extLst>
      <p:ext uri="{BB962C8B-B14F-4D97-AF65-F5344CB8AC3E}">
        <p14:creationId xmlns:p14="http://schemas.microsoft.com/office/powerpoint/2010/main" val="997763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sz="half" idx="1"/>
          </p:nvPr>
        </p:nvSpPr>
        <p:spPr>
          <a:xfrm>
            <a:off x="838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6172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AD8E55F0-49D3-47F0-9F7C-B48EBAF4ED8F}" type="datetimeFigureOut">
              <a:rPr lang="sk-SK" smtClean="0"/>
              <a:t>26. 6. 2025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766611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Text Boxes T22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10" name="Text Placeholder 2">
            <a:extLst>
              <a:ext uri="{FF2B5EF4-FFF2-40B4-BE49-F238E27FC236}">
                <a16:creationId xmlns:a16="http://schemas.microsoft.com/office/drawing/2014/main" id="{587112E7-D99B-8306-2F89-298B66A1FBAB}"/>
              </a:ext>
            </a:extLst>
          </p:cNvPr>
          <p:cNvSpPr>
            <a:spLocks noGrp="1"/>
          </p:cNvSpPr>
          <p:nvPr>
            <p:ph type="body" sz="quarter" idx="15"/>
          </p:nvPr>
        </p:nvSpPr>
        <p:spPr>
          <a:xfrm>
            <a:off x="587375" y="2834789"/>
            <a:ext cx="3279775" cy="3032607"/>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587375" y="2124927"/>
            <a:ext cx="3279775"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3" name="Title 1">
            <a:extLst>
              <a:ext uri="{FF2B5EF4-FFF2-40B4-BE49-F238E27FC236}">
                <a16:creationId xmlns:a16="http://schemas.microsoft.com/office/drawing/2014/main" id="{2C1A1BF8-2516-9190-523E-B9A3A426EA14}"/>
              </a:ext>
            </a:extLst>
          </p:cNvPr>
          <p:cNvSpPr>
            <a:spLocks noGrp="1"/>
          </p:cNvSpPr>
          <p:nvPr>
            <p:ph type="title"/>
          </p:nvPr>
        </p:nvSpPr>
        <p:spPr>
          <a:xfrm>
            <a:off x="587375" y="584200"/>
            <a:ext cx="11017248" cy="1245650"/>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15" name="Text Placeholder 2">
            <a:extLst>
              <a:ext uri="{FF2B5EF4-FFF2-40B4-BE49-F238E27FC236}">
                <a16:creationId xmlns:a16="http://schemas.microsoft.com/office/drawing/2014/main" id="{78BE6E01-04B1-2837-5659-D84A237B009E}"/>
              </a:ext>
            </a:extLst>
          </p:cNvPr>
          <p:cNvSpPr>
            <a:spLocks noGrp="1"/>
          </p:cNvSpPr>
          <p:nvPr>
            <p:ph type="body" sz="quarter" idx="42"/>
          </p:nvPr>
        </p:nvSpPr>
        <p:spPr>
          <a:xfrm>
            <a:off x="4456112" y="2834789"/>
            <a:ext cx="3279775" cy="3032607"/>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6" name="Text Placeholder 7">
            <a:extLst>
              <a:ext uri="{FF2B5EF4-FFF2-40B4-BE49-F238E27FC236}">
                <a16:creationId xmlns:a16="http://schemas.microsoft.com/office/drawing/2014/main" id="{E02456DD-655E-9311-EA31-3DEE9863EC3C}"/>
              </a:ext>
            </a:extLst>
          </p:cNvPr>
          <p:cNvSpPr>
            <a:spLocks noGrp="1"/>
          </p:cNvSpPr>
          <p:nvPr>
            <p:ph type="body" sz="quarter" idx="43"/>
          </p:nvPr>
        </p:nvSpPr>
        <p:spPr>
          <a:xfrm>
            <a:off x="4456112" y="2124927"/>
            <a:ext cx="3279775"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17" name="Text Placeholder 2">
            <a:extLst>
              <a:ext uri="{FF2B5EF4-FFF2-40B4-BE49-F238E27FC236}">
                <a16:creationId xmlns:a16="http://schemas.microsoft.com/office/drawing/2014/main" id="{6CC28C03-36A3-6CD4-D84A-B54B80535E7B}"/>
              </a:ext>
            </a:extLst>
          </p:cNvPr>
          <p:cNvSpPr>
            <a:spLocks noGrp="1"/>
          </p:cNvSpPr>
          <p:nvPr>
            <p:ph type="body" sz="quarter" idx="44"/>
          </p:nvPr>
        </p:nvSpPr>
        <p:spPr>
          <a:xfrm>
            <a:off x="8324849" y="2834789"/>
            <a:ext cx="3279775" cy="3032607"/>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8" name="Text Placeholder 7">
            <a:extLst>
              <a:ext uri="{FF2B5EF4-FFF2-40B4-BE49-F238E27FC236}">
                <a16:creationId xmlns:a16="http://schemas.microsoft.com/office/drawing/2014/main" id="{5B83974A-7069-0E64-AC78-4BB0AA6C31FA}"/>
              </a:ext>
            </a:extLst>
          </p:cNvPr>
          <p:cNvSpPr>
            <a:spLocks noGrp="1"/>
          </p:cNvSpPr>
          <p:nvPr>
            <p:ph type="body" sz="quarter" idx="45"/>
          </p:nvPr>
        </p:nvSpPr>
        <p:spPr>
          <a:xfrm>
            <a:off x="8324849" y="2124927"/>
            <a:ext cx="3279775"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425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Text Boxes T22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18" name="Text Placeholder 2">
            <a:extLst>
              <a:ext uri="{FF2B5EF4-FFF2-40B4-BE49-F238E27FC236}">
                <a16:creationId xmlns:a16="http://schemas.microsoft.com/office/drawing/2014/main" id="{A1A28796-A0E1-D417-F6BA-221D9E81D397}"/>
              </a:ext>
            </a:extLst>
          </p:cNvPr>
          <p:cNvSpPr>
            <a:spLocks noGrp="1"/>
          </p:cNvSpPr>
          <p:nvPr>
            <p:ph type="body" sz="quarter" idx="15"/>
          </p:nvPr>
        </p:nvSpPr>
        <p:spPr>
          <a:xfrm>
            <a:off x="587375" y="2834789"/>
            <a:ext cx="3279775" cy="3032607"/>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9" name="Text Placeholder 7">
            <a:extLst>
              <a:ext uri="{FF2B5EF4-FFF2-40B4-BE49-F238E27FC236}">
                <a16:creationId xmlns:a16="http://schemas.microsoft.com/office/drawing/2014/main" id="{377E2356-42A4-92CD-71AF-8E6E5F9210CF}"/>
              </a:ext>
            </a:extLst>
          </p:cNvPr>
          <p:cNvSpPr>
            <a:spLocks noGrp="1"/>
          </p:cNvSpPr>
          <p:nvPr>
            <p:ph type="body" sz="quarter" idx="16"/>
          </p:nvPr>
        </p:nvSpPr>
        <p:spPr>
          <a:xfrm>
            <a:off x="587375" y="2124927"/>
            <a:ext cx="3279775"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0" name="Title 1">
            <a:extLst>
              <a:ext uri="{FF2B5EF4-FFF2-40B4-BE49-F238E27FC236}">
                <a16:creationId xmlns:a16="http://schemas.microsoft.com/office/drawing/2014/main" id="{DAC5711C-CB2E-D5C5-5FEF-637F5BCB9ABC}"/>
              </a:ext>
            </a:extLst>
          </p:cNvPr>
          <p:cNvSpPr>
            <a:spLocks noGrp="1"/>
          </p:cNvSpPr>
          <p:nvPr>
            <p:ph type="title"/>
          </p:nvPr>
        </p:nvSpPr>
        <p:spPr>
          <a:xfrm>
            <a:off x="587375" y="584200"/>
            <a:ext cx="11017248" cy="1245650"/>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21" name="Text Placeholder 2">
            <a:extLst>
              <a:ext uri="{FF2B5EF4-FFF2-40B4-BE49-F238E27FC236}">
                <a16:creationId xmlns:a16="http://schemas.microsoft.com/office/drawing/2014/main" id="{6C3B6A69-A785-EB95-64E9-4D5FC03F79DD}"/>
              </a:ext>
            </a:extLst>
          </p:cNvPr>
          <p:cNvSpPr>
            <a:spLocks noGrp="1"/>
          </p:cNvSpPr>
          <p:nvPr>
            <p:ph type="body" sz="quarter" idx="42"/>
          </p:nvPr>
        </p:nvSpPr>
        <p:spPr>
          <a:xfrm>
            <a:off x="4456112" y="2834789"/>
            <a:ext cx="3279775" cy="3032607"/>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2" name="Text Placeholder 7">
            <a:extLst>
              <a:ext uri="{FF2B5EF4-FFF2-40B4-BE49-F238E27FC236}">
                <a16:creationId xmlns:a16="http://schemas.microsoft.com/office/drawing/2014/main" id="{DC0356D8-6F32-4554-3B38-9CFE923CDA07}"/>
              </a:ext>
            </a:extLst>
          </p:cNvPr>
          <p:cNvSpPr>
            <a:spLocks noGrp="1"/>
          </p:cNvSpPr>
          <p:nvPr>
            <p:ph type="body" sz="quarter" idx="43"/>
          </p:nvPr>
        </p:nvSpPr>
        <p:spPr>
          <a:xfrm>
            <a:off x="4456112" y="2124927"/>
            <a:ext cx="3279775"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3" name="Text Placeholder 2">
            <a:extLst>
              <a:ext uri="{FF2B5EF4-FFF2-40B4-BE49-F238E27FC236}">
                <a16:creationId xmlns:a16="http://schemas.microsoft.com/office/drawing/2014/main" id="{1B00A252-79E4-C601-2EA6-790B7EEE8145}"/>
              </a:ext>
            </a:extLst>
          </p:cNvPr>
          <p:cNvSpPr>
            <a:spLocks noGrp="1"/>
          </p:cNvSpPr>
          <p:nvPr>
            <p:ph type="body" sz="quarter" idx="44"/>
          </p:nvPr>
        </p:nvSpPr>
        <p:spPr>
          <a:xfrm>
            <a:off x="8324849" y="2834789"/>
            <a:ext cx="3279775" cy="3032607"/>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4" name="Text Placeholder 7">
            <a:extLst>
              <a:ext uri="{FF2B5EF4-FFF2-40B4-BE49-F238E27FC236}">
                <a16:creationId xmlns:a16="http://schemas.microsoft.com/office/drawing/2014/main" id="{8F89D1A3-049A-D8C6-8E11-B4BCD9CB5E8A}"/>
              </a:ext>
            </a:extLst>
          </p:cNvPr>
          <p:cNvSpPr>
            <a:spLocks noGrp="1"/>
          </p:cNvSpPr>
          <p:nvPr>
            <p:ph type="body" sz="quarter" idx="45"/>
          </p:nvPr>
        </p:nvSpPr>
        <p:spPr>
          <a:xfrm>
            <a:off x="8324849" y="2124927"/>
            <a:ext cx="3279775"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Tree>
    <p:extLst>
      <p:ext uri="{BB962C8B-B14F-4D97-AF65-F5344CB8AC3E}">
        <p14:creationId xmlns:p14="http://schemas.microsoft.com/office/powerpoint/2010/main" val="1624669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Text Boxes T22V3">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2" name="Picture Placeholder 26">
            <a:extLst>
              <a:ext uri="{FF2B5EF4-FFF2-40B4-BE49-F238E27FC236}">
                <a16:creationId xmlns:a16="http://schemas.microsoft.com/office/drawing/2014/main" id="{C3627B10-2E26-62B7-0979-55ABB5E51632}"/>
              </a:ext>
            </a:extLst>
          </p:cNvPr>
          <p:cNvSpPr>
            <a:spLocks noGrp="1"/>
          </p:cNvSpPr>
          <p:nvPr>
            <p:ph type="pic" sz="quarter" idx="13"/>
          </p:nvPr>
        </p:nvSpPr>
        <p:spPr>
          <a:xfrm>
            <a:off x="0" y="949324"/>
            <a:ext cx="4079875" cy="4959352"/>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4" name="Title 1">
            <a:extLst>
              <a:ext uri="{FF2B5EF4-FFF2-40B4-BE49-F238E27FC236}">
                <a16:creationId xmlns:a16="http://schemas.microsoft.com/office/drawing/2014/main" id="{D47A62C0-C52B-384A-0871-39A5E52F2670}"/>
              </a:ext>
            </a:extLst>
          </p:cNvPr>
          <p:cNvSpPr>
            <a:spLocks noGrp="1"/>
          </p:cNvSpPr>
          <p:nvPr>
            <p:ph type="title"/>
          </p:nvPr>
        </p:nvSpPr>
        <p:spPr>
          <a:xfrm>
            <a:off x="5086351" y="584201"/>
            <a:ext cx="6518273" cy="1387474"/>
          </a:xfrm>
          <a:prstGeom prst="rect">
            <a:avLst/>
          </a:prstGeom>
        </p:spPr>
        <p:txBody>
          <a:bodyPr anchor="b">
            <a:noAutofit/>
          </a:bodyPr>
          <a:lstStyle>
            <a:lvl1pPr>
              <a:defRPr>
                <a:solidFill>
                  <a:schemeClr val="tx2"/>
                </a:solidFill>
              </a:defRPr>
            </a:lvl1pPr>
          </a:lstStyle>
          <a:p>
            <a:r>
              <a:rPr lang="en-US" dirty="0"/>
              <a:t>Click to edit Master title style</a:t>
            </a:r>
            <a:endParaRPr lang="en-ID" dirty="0"/>
          </a:p>
        </p:txBody>
      </p:sp>
      <p:sp>
        <p:nvSpPr>
          <p:cNvPr id="7" name="Text Placeholder 2">
            <a:extLst>
              <a:ext uri="{FF2B5EF4-FFF2-40B4-BE49-F238E27FC236}">
                <a16:creationId xmlns:a16="http://schemas.microsoft.com/office/drawing/2014/main" id="{BF888B37-5891-CB7F-D8BE-9A710297C2DB}"/>
              </a:ext>
            </a:extLst>
          </p:cNvPr>
          <p:cNvSpPr>
            <a:spLocks noGrp="1"/>
          </p:cNvSpPr>
          <p:nvPr>
            <p:ph type="body" sz="quarter" idx="15"/>
          </p:nvPr>
        </p:nvSpPr>
        <p:spPr>
          <a:xfrm>
            <a:off x="5086351" y="4682623"/>
            <a:ext cx="2973069" cy="1226051"/>
          </a:xfrm>
        </p:spPr>
        <p:txBody>
          <a:bodyPr vert="horz" lIns="91440" tIns="45720" rIns="91440" bIns="45720" rtlCol="0">
            <a:noAutofit/>
          </a:bodyPr>
          <a:lstStyle>
            <a:lvl1pPr>
              <a:defRPr lang="en-US" sz="1600" b="0" dirty="0">
                <a:solidFill>
                  <a:schemeClr val="tx2"/>
                </a:solidFill>
              </a:defRPr>
            </a:lvl1pPr>
          </a:lstStyle>
          <a:p>
            <a:pPr lvl="0">
              <a:lnSpc>
                <a:spcPct val="100000"/>
              </a:lnSpc>
              <a:spcBef>
                <a:spcPts val="0"/>
              </a:spcBef>
            </a:pPr>
            <a:r>
              <a:rPr lang="en-US" dirty="0"/>
              <a:t>Click to edit Master text styles</a:t>
            </a:r>
          </a:p>
        </p:txBody>
      </p:sp>
      <p:sp>
        <p:nvSpPr>
          <p:cNvPr id="8" name="Text Placeholder 7">
            <a:extLst>
              <a:ext uri="{FF2B5EF4-FFF2-40B4-BE49-F238E27FC236}">
                <a16:creationId xmlns:a16="http://schemas.microsoft.com/office/drawing/2014/main" id="{2605F581-9FF7-6E70-5517-8EE148E77DAB}"/>
              </a:ext>
            </a:extLst>
          </p:cNvPr>
          <p:cNvSpPr>
            <a:spLocks noGrp="1"/>
          </p:cNvSpPr>
          <p:nvPr>
            <p:ph type="body" sz="quarter" idx="16"/>
          </p:nvPr>
        </p:nvSpPr>
        <p:spPr>
          <a:xfrm>
            <a:off x="5086351" y="3972760"/>
            <a:ext cx="2973069"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9" name="Text Placeholder 2">
            <a:extLst>
              <a:ext uri="{FF2B5EF4-FFF2-40B4-BE49-F238E27FC236}">
                <a16:creationId xmlns:a16="http://schemas.microsoft.com/office/drawing/2014/main" id="{BA6F955D-F8D8-A543-76BC-4E7A1DF85B22}"/>
              </a:ext>
            </a:extLst>
          </p:cNvPr>
          <p:cNvSpPr>
            <a:spLocks noGrp="1"/>
          </p:cNvSpPr>
          <p:nvPr>
            <p:ph type="body" sz="quarter" idx="42"/>
          </p:nvPr>
        </p:nvSpPr>
        <p:spPr>
          <a:xfrm>
            <a:off x="8631555" y="4682623"/>
            <a:ext cx="2973069" cy="1226051"/>
          </a:xfrm>
        </p:spPr>
        <p:txBody>
          <a:bodyPr vert="horz" lIns="91440" tIns="45720" rIns="91440" bIns="45720" rtlCol="0">
            <a:noAutofit/>
          </a:bodyPr>
          <a:lstStyle>
            <a:lvl1pPr>
              <a:defRPr lang="en-US" sz="1600" b="0" dirty="0">
                <a:solidFill>
                  <a:schemeClr val="tx2"/>
                </a:solidFill>
              </a:defRPr>
            </a:lvl1pPr>
          </a:lstStyle>
          <a:p>
            <a:pPr lvl="0">
              <a:lnSpc>
                <a:spcPct val="100000"/>
              </a:lnSpc>
              <a:spcBef>
                <a:spcPts val="0"/>
              </a:spcBef>
            </a:pPr>
            <a:r>
              <a:rPr lang="en-US" dirty="0"/>
              <a:t>Click to edit Master text styles</a:t>
            </a:r>
          </a:p>
        </p:txBody>
      </p:sp>
      <p:sp>
        <p:nvSpPr>
          <p:cNvPr id="11" name="Text Placeholder 7">
            <a:extLst>
              <a:ext uri="{FF2B5EF4-FFF2-40B4-BE49-F238E27FC236}">
                <a16:creationId xmlns:a16="http://schemas.microsoft.com/office/drawing/2014/main" id="{C0D73513-5E9B-9BB1-8289-DD050016BF6C}"/>
              </a:ext>
            </a:extLst>
          </p:cNvPr>
          <p:cNvSpPr>
            <a:spLocks noGrp="1"/>
          </p:cNvSpPr>
          <p:nvPr>
            <p:ph type="body" sz="quarter" idx="43"/>
          </p:nvPr>
        </p:nvSpPr>
        <p:spPr>
          <a:xfrm>
            <a:off x="8631555" y="3972760"/>
            <a:ext cx="2973069"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13" name="Text Placeholder 2">
            <a:extLst>
              <a:ext uri="{FF2B5EF4-FFF2-40B4-BE49-F238E27FC236}">
                <a16:creationId xmlns:a16="http://schemas.microsoft.com/office/drawing/2014/main" id="{E6C2F815-44BD-C326-F3C6-E6CF8B8B7FB0}"/>
              </a:ext>
            </a:extLst>
          </p:cNvPr>
          <p:cNvSpPr>
            <a:spLocks noGrp="1"/>
          </p:cNvSpPr>
          <p:nvPr>
            <p:ph type="body" sz="quarter" idx="44"/>
          </p:nvPr>
        </p:nvSpPr>
        <p:spPr>
          <a:xfrm>
            <a:off x="5086351" y="2581212"/>
            <a:ext cx="6518274" cy="931561"/>
          </a:xfrm>
        </p:spPr>
        <p:txBody>
          <a:bodyPr vert="horz" lIns="91440" tIns="45720" rIns="91440" bIns="45720" rtlCol="0">
            <a:noAutofit/>
          </a:bodyPr>
          <a:lstStyle>
            <a:lvl1pPr>
              <a:defRPr lang="en-US" sz="1600" b="0" dirty="0">
                <a:solidFill>
                  <a:schemeClr val="tx2"/>
                </a:solidFill>
              </a:defRPr>
            </a:lvl1pPr>
          </a:lstStyle>
          <a:p>
            <a:pPr lvl="0">
              <a:lnSpc>
                <a:spcPct val="100000"/>
              </a:lnSpc>
              <a:spcBef>
                <a:spcPts val="0"/>
              </a:spcBef>
            </a:pPr>
            <a:r>
              <a:rPr lang="en-US" dirty="0"/>
              <a:t>Click to edit Master text styles</a:t>
            </a:r>
          </a:p>
        </p:txBody>
      </p:sp>
      <p:sp>
        <p:nvSpPr>
          <p:cNvPr id="14" name="Text Placeholder 7">
            <a:extLst>
              <a:ext uri="{FF2B5EF4-FFF2-40B4-BE49-F238E27FC236}">
                <a16:creationId xmlns:a16="http://schemas.microsoft.com/office/drawing/2014/main" id="{BCF6A181-69D2-4179-2A93-2CDD71F886BB}"/>
              </a:ext>
            </a:extLst>
          </p:cNvPr>
          <p:cNvSpPr>
            <a:spLocks noGrp="1"/>
          </p:cNvSpPr>
          <p:nvPr>
            <p:ph type="body" sz="quarter" idx="45"/>
          </p:nvPr>
        </p:nvSpPr>
        <p:spPr>
          <a:xfrm>
            <a:off x="5086351" y="2187633"/>
            <a:ext cx="6518274" cy="360000"/>
          </a:xfrm>
        </p:spPr>
        <p:txBody>
          <a:bodyPr vert="horz" lIns="91440" tIns="45720" rIns="91440" bIns="45720" rtlCol="0" anchor="b">
            <a:noAutofit/>
          </a:bodyPr>
          <a:lstStyle>
            <a:lvl1pPr>
              <a:defRPr lang="en-GB" sz="1800" dirty="0">
                <a:solidFill>
                  <a:schemeClr val="tx2"/>
                </a:solidFill>
              </a:defRPr>
            </a:lvl1pPr>
          </a:lstStyle>
          <a:p>
            <a:pPr lvl="0">
              <a:lnSpc>
                <a:spcPct val="100000"/>
              </a:lnSpc>
              <a:spcBef>
                <a:spcPts val="0"/>
              </a:spcBef>
            </a:pPr>
            <a:r>
              <a:rPr lang="en-GB" dirty="0"/>
              <a:t>Click to edit Master text styles</a:t>
            </a:r>
          </a:p>
        </p:txBody>
      </p:sp>
    </p:spTree>
    <p:extLst>
      <p:ext uri="{BB962C8B-B14F-4D97-AF65-F5344CB8AC3E}">
        <p14:creationId xmlns:p14="http://schemas.microsoft.com/office/powerpoint/2010/main" val="712460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xt Boxes T22V4">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vert="horz" lIns="91440" tIns="45720" rIns="91440" bIns="45720" rtlCol="0" anchor="ctr"/>
          <a:lstStyle>
            <a:lvl1pPr>
              <a:defRPr lang="en-GB" smtClean="0">
                <a:solidFill>
                  <a:schemeClr val="bg1">
                    <a:lumMod val="85000"/>
                  </a:schemeClr>
                </a:solidFill>
              </a:defRPr>
            </a:lvl1pPr>
          </a:lstStyle>
          <a:p>
            <a:pPr algn="ctr"/>
            <a:fld id="{9B8CCFF5-5E46-46BD-B5F9-D4D844B4C9EE}" type="slidenum">
              <a:rPr lang="en-GB" smtClean="0"/>
              <a:pPr algn="ct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6" y="584201"/>
            <a:ext cx="6518273" cy="1387474"/>
          </a:xfrm>
          <a:prstGeom prst="rect">
            <a:avLst/>
          </a:prstGeom>
        </p:spPr>
        <p:txBody>
          <a:bodyPr anchor="b">
            <a:noAutofit/>
          </a:bodyPr>
          <a:lstStyle>
            <a:lvl1pPr>
              <a:defRPr>
                <a:solidFill>
                  <a:schemeClr val="tx1"/>
                </a:solidFill>
              </a:defRPr>
            </a:lvl1pPr>
          </a:lstStyle>
          <a:p>
            <a:r>
              <a:rPr lang="en-US" dirty="0"/>
              <a:t>Click to edit Master title style</a:t>
            </a:r>
            <a:endParaRPr lang="en-ID" dirty="0"/>
          </a:p>
        </p:txBody>
      </p:sp>
      <p:sp>
        <p:nvSpPr>
          <p:cNvPr id="10" name="Text Placeholder 2">
            <a:extLst>
              <a:ext uri="{FF2B5EF4-FFF2-40B4-BE49-F238E27FC236}">
                <a16:creationId xmlns:a16="http://schemas.microsoft.com/office/drawing/2014/main" id="{587112E7-D99B-8306-2F89-298B66A1FBAB}"/>
              </a:ext>
            </a:extLst>
          </p:cNvPr>
          <p:cNvSpPr>
            <a:spLocks noGrp="1"/>
          </p:cNvSpPr>
          <p:nvPr>
            <p:ph type="body" sz="quarter" idx="15"/>
          </p:nvPr>
        </p:nvSpPr>
        <p:spPr>
          <a:xfrm>
            <a:off x="587376" y="4682624"/>
            <a:ext cx="2973069" cy="1226052"/>
          </a:xfrm>
        </p:spPr>
        <p:txBody>
          <a:bodyPr vert="horz" lIns="91440" tIns="45720" rIns="91440" bIns="45720" rtlCol="0">
            <a:noAutofit/>
          </a:bodyPr>
          <a:lstStyle>
            <a:lvl1pPr>
              <a:defRPr lang="en-US" sz="1600" b="0" dirty="0">
                <a:solidFill>
                  <a:schemeClr val="tx1"/>
                </a:solidFill>
              </a:defRPr>
            </a:lvl1pPr>
          </a:lstStyle>
          <a:p>
            <a:pPr lvl="0">
              <a:lnSpc>
                <a:spcPct val="100000"/>
              </a:lnSpc>
              <a:spcBef>
                <a:spcPts val="0"/>
              </a:spcBef>
            </a:pPr>
            <a:r>
              <a:rPr lang="en-US" dirty="0"/>
              <a:t>Click to edit Master text styles</a:t>
            </a:r>
          </a:p>
        </p:txBody>
      </p:sp>
      <p:sp>
        <p:nvSpPr>
          <p:cNvPr id="12" name="Text Placeholder 7">
            <a:extLst>
              <a:ext uri="{FF2B5EF4-FFF2-40B4-BE49-F238E27FC236}">
                <a16:creationId xmlns:a16="http://schemas.microsoft.com/office/drawing/2014/main" id="{73DE5B6F-6582-3BB5-FD64-58F4F2D8A9CB}"/>
              </a:ext>
            </a:extLst>
          </p:cNvPr>
          <p:cNvSpPr>
            <a:spLocks noGrp="1"/>
          </p:cNvSpPr>
          <p:nvPr>
            <p:ph type="body" sz="quarter" idx="16"/>
          </p:nvPr>
        </p:nvSpPr>
        <p:spPr>
          <a:xfrm>
            <a:off x="587376" y="3972760"/>
            <a:ext cx="2973069"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 name="Picture Placeholder 26">
            <a:extLst>
              <a:ext uri="{FF2B5EF4-FFF2-40B4-BE49-F238E27FC236}">
                <a16:creationId xmlns:a16="http://schemas.microsoft.com/office/drawing/2014/main" id="{543F9D1C-E1AD-8672-EB76-F821F113BA95}"/>
              </a:ext>
            </a:extLst>
          </p:cNvPr>
          <p:cNvSpPr>
            <a:spLocks noGrp="1"/>
          </p:cNvSpPr>
          <p:nvPr>
            <p:ph type="pic" sz="quarter" idx="13"/>
          </p:nvPr>
        </p:nvSpPr>
        <p:spPr>
          <a:xfrm>
            <a:off x="8112124" y="949324"/>
            <a:ext cx="4079875" cy="4959352"/>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8" name="Text Placeholder 2">
            <a:extLst>
              <a:ext uri="{FF2B5EF4-FFF2-40B4-BE49-F238E27FC236}">
                <a16:creationId xmlns:a16="http://schemas.microsoft.com/office/drawing/2014/main" id="{371B5842-5065-088B-D59A-76727E85CF81}"/>
              </a:ext>
            </a:extLst>
          </p:cNvPr>
          <p:cNvSpPr>
            <a:spLocks noGrp="1"/>
          </p:cNvSpPr>
          <p:nvPr>
            <p:ph type="body" sz="quarter" idx="42"/>
          </p:nvPr>
        </p:nvSpPr>
        <p:spPr>
          <a:xfrm>
            <a:off x="4132580" y="4682624"/>
            <a:ext cx="2973069" cy="1226052"/>
          </a:xfrm>
        </p:spPr>
        <p:txBody>
          <a:bodyPr vert="horz" lIns="91440" tIns="45720" rIns="91440" bIns="45720" rtlCol="0">
            <a:noAutofit/>
          </a:bodyPr>
          <a:lstStyle>
            <a:lvl1pPr>
              <a:defRPr lang="en-US" sz="1600" b="0" dirty="0">
                <a:solidFill>
                  <a:schemeClr val="tx1"/>
                </a:solidFill>
              </a:defRPr>
            </a:lvl1pPr>
          </a:lstStyle>
          <a:p>
            <a:pPr lvl="0">
              <a:lnSpc>
                <a:spcPct val="100000"/>
              </a:lnSpc>
              <a:spcBef>
                <a:spcPts val="0"/>
              </a:spcBef>
            </a:pPr>
            <a:r>
              <a:rPr lang="en-US" dirty="0"/>
              <a:t>Click to edit Master text styles</a:t>
            </a:r>
          </a:p>
        </p:txBody>
      </p:sp>
      <p:sp>
        <p:nvSpPr>
          <p:cNvPr id="9" name="Text Placeholder 7">
            <a:extLst>
              <a:ext uri="{FF2B5EF4-FFF2-40B4-BE49-F238E27FC236}">
                <a16:creationId xmlns:a16="http://schemas.microsoft.com/office/drawing/2014/main" id="{F7E343EC-ED78-194A-BA39-D29CD79A9296}"/>
              </a:ext>
            </a:extLst>
          </p:cNvPr>
          <p:cNvSpPr>
            <a:spLocks noGrp="1"/>
          </p:cNvSpPr>
          <p:nvPr>
            <p:ph type="body" sz="quarter" idx="43"/>
          </p:nvPr>
        </p:nvSpPr>
        <p:spPr>
          <a:xfrm>
            <a:off x="4132580" y="3972760"/>
            <a:ext cx="2973069"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3" name="Text Placeholder 2">
            <a:extLst>
              <a:ext uri="{FF2B5EF4-FFF2-40B4-BE49-F238E27FC236}">
                <a16:creationId xmlns:a16="http://schemas.microsoft.com/office/drawing/2014/main" id="{ECAE3D95-7186-A48C-FDE7-12469982525F}"/>
              </a:ext>
            </a:extLst>
          </p:cNvPr>
          <p:cNvSpPr>
            <a:spLocks noGrp="1"/>
          </p:cNvSpPr>
          <p:nvPr>
            <p:ph type="body" sz="quarter" idx="44"/>
          </p:nvPr>
        </p:nvSpPr>
        <p:spPr>
          <a:xfrm>
            <a:off x="587376" y="2581212"/>
            <a:ext cx="6518274" cy="931562"/>
          </a:xfrm>
        </p:spPr>
        <p:txBody>
          <a:bodyPr vert="horz" lIns="91440" tIns="45720" rIns="91440" bIns="45720" rtlCol="0">
            <a:noAutofit/>
          </a:bodyPr>
          <a:lstStyle>
            <a:lvl1pPr>
              <a:defRPr lang="en-US" sz="1600" b="0" dirty="0">
                <a:solidFill>
                  <a:schemeClr val="tx1"/>
                </a:solidFill>
              </a:defRPr>
            </a:lvl1pPr>
          </a:lstStyle>
          <a:p>
            <a:pPr lvl="0">
              <a:lnSpc>
                <a:spcPct val="100000"/>
              </a:lnSpc>
              <a:spcBef>
                <a:spcPts val="0"/>
              </a:spcBef>
            </a:pPr>
            <a:r>
              <a:rPr lang="en-US" dirty="0"/>
              <a:t>Click to edit Master text styles</a:t>
            </a:r>
          </a:p>
        </p:txBody>
      </p:sp>
      <p:sp>
        <p:nvSpPr>
          <p:cNvPr id="4" name="Text Placeholder 7">
            <a:extLst>
              <a:ext uri="{FF2B5EF4-FFF2-40B4-BE49-F238E27FC236}">
                <a16:creationId xmlns:a16="http://schemas.microsoft.com/office/drawing/2014/main" id="{1E66B988-4F69-9CB9-68B9-7A981CD74CE4}"/>
              </a:ext>
            </a:extLst>
          </p:cNvPr>
          <p:cNvSpPr>
            <a:spLocks noGrp="1"/>
          </p:cNvSpPr>
          <p:nvPr>
            <p:ph type="body" sz="quarter" idx="45"/>
          </p:nvPr>
        </p:nvSpPr>
        <p:spPr>
          <a:xfrm>
            <a:off x="587376" y="2187633"/>
            <a:ext cx="6518274" cy="360000"/>
          </a:xfrm>
        </p:spPr>
        <p:txBody>
          <a:bodyPr vert="horz" lIns="91440" tIns="45720" rIns="91440" bIns="45720" rtlCol="0" anchor="b">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Tree>
    <p:extLst>
      <p:ext uri="{BB962C8B-B14F-4D97-AF65-F5344CB8AC3E}">
        <p14:creationId xmlns:p14="http://schemas.microsoft.com/office/powerpoint/2010/main" val="408260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Text Boxes T22V5">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15" name="Picture Placeholder 26">
            <a:extLst>
              <a:ext uri="{FF2B5EF4-FFF2-40B4-BE49-F238E27FC236}">
                <a16:creationId xmlns:a16="http://schemas.microsoft.com/office/drawing/2014/main" id="{F77B9C28-4AE7-B5D8-A240-9DC6300B92F9}"/>
              </a:ext>
            </a:extLst>
          </p:cNvPr>
          <p:cNvSpPr>
            <a:spLocks noGrp="1"/>
          </p:cNvSpPr>
          <p:nvPr>
            <p:ph type="pic" sz="quarter" idx="13"/>
          </p:nvPr>
        </p:nvSpPr>
        <p:spPr>
          <a:xfrm>
            <a:off x="0" y="4473577"/>
            <a:ext cx="7735887" cy="1692275"/>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
        <p:nvSpPr>
          <p:cNvPr id="2" name="Text Placeholder 2">
            <a:extLst>
              <a:ext uri="{FF2B5EF4-FFF2-40B4-BE49-F238E27FC236}">
                <a16:creationId xmlns:a16="http://schemas.microsoft.com/office/drawing/2014/main" id="{6FE85B72-50EA-4638-A493-F7F35B9F1D34}"/>
              </a:ext>
            </a:extLst>
          </p:cNvPr>
          <p:cNvSpPr>
            <a:spLocks noGrp="1"/>
          </p:cNvSpPr>
          <p:nvPr>
            <p:ph type="body" sz="quarter" idx="15"/>
          </p:nvPr>
        </p:nvSpPr>
        <p:spPr>
          <a:xfrm>
            <a:off x="587375" y="2834790"/>
            <a:ext cx="3279775" cy="1456224"/>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4" name="Text Placeholder 7">
            <a:extLst>
              <a:ext uri="{FF2B5EF4-FFF2-40B4-BE49-F238E27FC236}">
                <a16:creationId xmlns:a16="http://schemas.microsoft.com/office/drawing/2014/main" id="{15D09C35-FCB8-6F39-4E0C-2414281C3C67}"/>
              </a:ext>
            </a:extLst>
          </p:cNvPr>
          <p:cNvSpPr>
            <a:spLocks noGrp="1"/>
          </p:cNvSpPr>
          <p:nvPr>
            <p:ph type="body" sz="quarter" idx="16"/>
          </p:nvPr>
        </p:nvSpPr>
        <p:spPr>
          <a:xfrm>
            <a:off x="587375" y="2124927"/>
            <a:ext cx="3279775"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7" name="Title 1">
            <a:extLst>
              <a:ext uri="{FF2B5EF4-FFF2-40B4-BE49-F238E27FC236}">
                <a16:creationId xmlns:a16="http://schemas.microsoft.com/office/drawing/2014/main" id="{12E664BA-F337-DC5A-F85F-16D85D3CB011}"/>
              </a:ext>
            </a:extLst>
          </p:cNvPr>
          <p:cNvSpPr>
            <a:spLocks noGrp="1"/>
          </p:cNvSpPr>
          <p:nvPr>
            <p:ph type="title"/>
          </p:nvPr>
        </p:nvSpPr>
        <p:spPr>
          <a:xfrm>
            <a:off x="587375" y="584200"/>
            <a:ext cx="11017248" cy="1245650"/>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8" name="Text Placeholder 2">
            <a:extLst>
              <a:ext uri="{FF2B5EF4-FFF2-40B4-BE49-F238E27FC236}">
                <a16:creationId xmlns:a16="http://schemas.microsoft.com/office/drawing/2014/main" id="{B1813361-90D3-C522-4B96-5303E6F42E0E}"/>
              </a:ext>
            </a:extLst>
          </p:cNvPr>
          <p:cNvSpPr>
            <a:spLocks noGrp="1"/>
          </p:cNvSpPr>
          <p:nvPr>
            <p:ph type="body" sz="quarter" idx="42"/>
          </p:nvPr>
        </p:nvSpPr>
        <p:spPr>
          <a:xfrm>
            <a:off x="4456112" y="2834790"/>
            <a:ext cx="3279775" cy="1456224"/>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3DCDE09F-4833-5D55-3EF1-15773E7C8C66}"/>
              </a:ext>
            </a:extLst>
          </p:cNvPr>
          <p:cNvSpPr>
            <a:spLocks noGrp="1"/>
          </p:cNvSpPr>
          <p:nvPr>
            <p:ph type="body" sz="quarter" idx="43"/>
          </p:nvPr>
        </p:nvSpPr>
        <p:spPr>
          <a:xfrm>
            <a:off x="4456112" y="2124927"/>
            <a:ext cx="3279775"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11" name="Text Placeholder 2">
            <a:extLst>
              <a:ext uri="{FF2B5EF4-FFF2-40B4-BE49-F238E27FC236}">
                <a16:creationId xmlns:a16="http://schemas.microsoft.com/office/drawing/2014/main" id="{F68F506B-CEDA-FB46-7CA9-F87B38450A67}"/>
              </a:ext>
            </a:extLst>
          </p:cNvPr>
          <p:cNvSpPr>
            <a:spLocks noGrp="1"/>
          </p:cNvSpPr>
          <p:nvPr>
            <p:ph type="body" sz="quarter" idx="44"/>
          </p:nvPr>
        </p:nvSpPr>
        <p:spPr>
          <a:xfrm>
            <a:off x="8324849" y="2834789"/>
            <a:ext cx="3279775" cy="3032607"/>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3" name="Text Placeholder 7">
            <a:extLst>
              <a:ext uri="{FF2B5EF4-FFF2-40B4-BE49-F238E27FC236}">
                <a16:creationId xmlns:a16="http://schemas.microsoft.com/office/drawing/2014/main" id="{F042622A-0FEC-3E67-99E6-92EF30BAD898}"/>
              </a:ext>
            </a:extLst>
          </p:cNvPr>
          <p:cNvSpPr>
            <a:spLocks noGrp="1"/>
          </p:cNvSpPr>
          <p:nvPr>
            <p:ph type="body" sz="quarter" idx="45"/>
          </p:nvPr>
        </p:nvSpPr>
        <p:spPr>
          <a:xfrm>
            <a:off x="8324849" y="2124927"/>
            <a:ext cx="3279775"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734171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Text Boxes T22V6">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3" name="Text Placeholder 2">
            <a:extLst>
              <a:ext uri="{FF2B5EF4-FFF2-40B4-BE49-F238E27FC236}">
                <a16:creationId xmlns:a16="http://schemas.microsoft.com/office/drawing/2014/main" id="{760E0440-1E94-D559-1ED4-A2B8D60E5C55}"/>
              </a:ext>
            </a:extLst>
          </p:cNvPr>
          <p:cNvSpPr>
            <a:spLocks noGrp="1"/>
          </p:cNvSpPr>
          <p:nvPr>
            <p:ph type="body" sz="quarter" idx="15"/>
          </p:nvPr>
        </p:nvSpPr>
        <p:spPr>
          <a:xfrm>
            <a:off x="587375" y="2834790"/>
            <a:ext cx="3279775" cy="1468924"/>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4" name="Text Placeholder 7">
            <a:extLst>
              <a:ext uri="{FF2B5EF4-FFF2-40B4-BE49-F238E27FC236}">
                <a16:creationId xmlns:a16="http://schemas.microsoft.com/office/drawing/2014/main" id="{979C810C-5A5A-3CB7-ECD9-C28533691DAE}"/>
              </a:ext>
            </a:extLst>
          </p:cNvPr>
          <p:cNvSpPr>
            <a:spLocks noGrp="1"/>
          </p:cNvSpPr>
          <p:nvPr>
            <p:ph type="body" sz="quarter" idx="16"/>
          </p:nvPr>
        </p:nvSpPr>
        <p:spPr>
          <a:xfrm>
            <a:off x="587375" y="2124927"/>
            <a:ext cx="3279775"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8" name="Title 1">
            <a:extLst>
              <a:ext uri="{FF2B5EF4-FFF2-40B4-BE49-F238E27FC236}">
                <a16:creationId xmlns:a16="http://schemas.microsoft.com/office/drawing/2014/main" id="{E5C9E36E-4965-1DDB-3DF3-3FF2BF10C373}"/>
              </a:ext>
            </a:extLst>
          </p:cNvPr>
          <p:cNvSpPr>
            <a:spLocks noGrp="1"/>
          </p:cNvSpPr>
          <p:nvPr>
            <p:ph type="title"/>
          </p:nvPr>
        </p:nvSpPr>
        <p:spPr>
          <a:xfrm>
            <a:off x="587375" y="584200"/>
            <a:ext cx="11017248" cy="1245650"/>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15" name="Text Placeholder 2">
            <a:extLst>
              <a:ext uri="{FF2B5EF4-FFF2-40B4-BE49-F238E27FC236}">
                <a16:creationId xmlns:a16="http://schemas.microsoft.com/office/drawing/2014/main" id="{3ECCD1F8-BE25-7057-D89F-10B1953DFDCB}"/>
              </a:ext>
            </a:extLst>
          </p:cNvPr>
          <p:cNvSpPr>
            <a:spLocks noGrp="1"/>
          </p:cNvSpPr>
          <p:nvPr>
            <p:ph type="body" sz="quarter" idx="42"/>
          </p:nvPr>
        </p:nvSpPr>
        <p:spPr>
          <a:xfrm>
            <a:off x="4456112" y="2834790"/>
            <a:ext cx="3279775" cy="1468924"/>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6" name="Text Placeholder 7">
            <a:extLst>
              <a:ext uri="{FF2B5EF4-FFF2-40B4-BE49-F238E27FC236}">
                <a16:creationId xmlns:a16="http://schemas.microsoft.com/office/drawing/2014/main" id="{66A01F51-A83B-DD10-5FAB-693B92EC01D1}"/>
              </a:ext>
            </a:extLst>
          </p:cNvPr>
          <p:cNvSpPr>
            <a:spLocks noGrp="1"/>
          </p:cNvSpPr>
          <p:nvPr>
            <p:ph type="body" sz="quarter" idx="43"/>
          </p:nvPr>
        </p:nvSpPr>
        <p:spPr>
          <a:xfrm>
            <a:off x="4456112" y="2124927"/>
            <a:ext cx="3279775"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17" name="Text Placeholder 2">
            <a:extLst>
              <a:ext uri="{FF2B5EF4-FFF2-40B4-BE49-F238E27FC236}">
                <a16:creationId xmlns:a16="http://schemas.microsoft.com/office/drawing/2014/main" id="{11631486-17E8-0D73-5A46-8B9DDA8D987F}"/>
              </a:ext>
            </a:extLst>
          </p:cNvPr>
          <p:cNvSpPr>
            <a:spLocks noGrp="1"/>
          </p:cNvSpPr>
          <p:nvPr>
            <p:ph type="body" sz="quarter" idx="44"/>
          </p:nvPr>
        </p:nvSpPr>
        <p:spPr>
          <a:xfrm>
            <a:off x="8324849" y="2834789"/>
            <a:ext cx="3279775" cy="3032607"/>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8" name="Text Placeholder 7">
            <a:extLst>
              <a:ext uri="{FF2B5EF4-FFF2-40B4-BE49-F238E27FC236}">
                <a16:creationId xmlns:a16="http://schemas.microsoft.com/office/drawing/2014/main" id="{EC39BF4B-A617-571D-FCD1-12CBA8451EBB}"/>
              </a:ext>
            </a:extLst>
          </p:cNvPr>
          <p:cNvSpPr>
            <a:spLocks noGrp="1"/>
          </p:cNvSpPr>
          <p:nvPr>
            <p:ph type="body" sz="quarter" idx="45"/>
          </p:nvPr>
        </p:nvSpPr>
        <p:spPr>
          <a:xfrm>
            <a:off x="8324849" y="2124927"/>
            <a:ext cx="3279775"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1" name="Picture Placeholder 26">
            <a:extLst>
              <a:ext uri="{FF2B5EF4-FFF2-40B4-BE49-F238E27FC236}">
                <a16:creationId xmlns:a16="http://schemas.microsoft.com/office/drawing/2014/main" id="{CDE2B61B-78DD-9E04-82CA-5BEE4090779B}"/>
              </a:ext>
            </a:extLst>
          </p:cNvPr>
          <p:cNvSpPr>
            <a:spLocks noGrp="1"/>
          </p:cNvSpPr>
          <p:nvPr>
            <p:ph type="pic" sz="quarter" idx="13"/>
          </p:nvPr>
        </p:nvSpPr>
        <p:spPr>
          <a:xfrm>
            <a:off x="0" y="4473577"/>
            <a:ext cx="7735887" cy="1692275"/>
          </a:xfrm>
          <a:prstGeom prst="rect">
            <a:avLst/>
          </a:prstGeom>
          <a:pattFill prst="pct5">
            <a:fgClr>
              <a:schemeClr val="accent6"/>
            </a:fgClr>
            <a:bgClr>
              <a:schemeClr val="accent4"/>
            </a:bgClr>
          </a:pattFill>
        </p:spPr>
        <p:txBody>
          <a:bodyPr vert="horz" wrap="square" lIns="91440" tIns="45720" rIns="91440" bIns="45720" rtlCol="0" anchor="t">
            <a:noAutofit/>
          </a:bodyPr>
          <a:lstStyle>
            <a:lvl1pPr>
              <a:defRPr lang="en-ID" sz="1400" dirty="0"/>
            </a:lvl1pPr>
          </a:lstStyle>
          <a:p>
            <a:pPr lvl="0" algn="ctr"/>
            <a:endParaRPr lang="en-ID" dirty="0"/>
          </a:p>
        </p:txBody>
      </p:sp>
    </p:spTree>
    <p:extLst>
      <p:ext uri="{BB962C8B-B14F-4D97-AF65-F5344CB8AC3E}">
        <p14:creationId xmlns:p14="http://schemas.microsoft.com/office/powerpoint/2010/main" val="996828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Text Boxes T23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2" name="Text Placeholder 2">
            <a:extLst>
              <a:ext uri="{FF2B5EF4-FFF2-40B4-BE49-F238E27FC236}">
                <a16:creationId xmlns:a16="http://schemas.microsoft.com/office/drawing/2014/main" id="{6FE85B72-50EA-4638-A493-F7F35B9F1D34}"/>
              </a:ext>
            </a:extLst>
          </p:cNvPr>
          <p:cNvSpPr>
            <a:spLocks noGrp="1"/>
          </p:cNvSpPr>
          <p:nvPr>
            <p:ph type="body" sz="quarter" idx="15"/>
          </p:nvPr>
        </p:nvSpPr>
        <p:spPr>
          <a:xfrm>
            <a:off x="587375" y="2745890"/>
            <a:ext cx="4498973" cy="1091099"/>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4" name="Text Placeholder 7">
            <a:extLst>
              <a:ext uri="{FF2B5EF4-FFF2-40B4-BE49-F238E27FC236}">
                <a16:creationId xmlns:a16="http://schemas.microsoft.com/office/drawing/2014/main" id="{15D09C35-FCB8-6F39-4E0C-2414281C3C67}"/>
              </a:ext>
            </a:extLst>
          </p:cNvPr>
          <p:cNvSpPr>
            <a:spLocks noGrp="1"/>
          </p:cNvSpPr>
          <p:nvPr>
            <p:ph type="body" sz="quarter" idx="16"/>
          </p:nvPr>
        </p:nvSpPr>
        <p:spPr>
          <a:xfrm>
            <a:off x="587375" y="2127250"/>
            <a:ext cx="4498973" cy="585062"/>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7" name="Title 1">
            <a:extLst>
              <a:ext uri="{FF2B5EF4-FFF2-40B4-BE49-F238E27FC236}">
                <a16:creationId xmlns:a16="http://schemas.microsoft.com/office/drawing/2014/main" id="{12E664BA-F337-DC5A-F85F-16D85D3CB011}"/>
              </a:ext>
            </a:extLst>
          </p:cNvPr>
          <p:cNvSpPr>
            <a:spLocks noGrp="1"/>
          </p:cNvSpPr>
          <p:nvPr>
            <p:ph type="title"/>
          </p:nvPr>
        </p:nvSpPr>
        <p:spPr>
          <a:xfrm>
            <a:off x="587375" y="584200"/>
            <a:ext cx="11017248" cy="1245650"/>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12" name="Text Placeholder 2">
            <a:extLst>
              <a:ext uri="{FF2B5EF4-FFF2-40B4-BE49-F238E27FC236}">
                <a16:creationId xmlns:a16="http://schemas.microsoft.com/office/drawing/2014/main" id="{CAFD1D6C-AE04-808D-612F-40EFB7918D4C}"/>
              </a:ext>
            </a:extLst>
          </p:cNvPr>
          <p:cNvSpPr>
            <a:spLocks noGrp="1"/>
          </p:cNvSpPr>
          <p:nvPr>
            <p:ph type="body" sz="quarter" idx="42"/>
          </p:nvPr>
        </p:nvSpPr>
        <p:spPr>
          <a:xfrm>
            <a:off x="7105650" y="2745890"/>
            <a:ext cx="4498973" cy="1091099"/>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4" name="Text Placeholder 7">
            <a:extLst>
              <a:ext uri="{FF2B5EF4-FFF2-40B4-BE49-F238E27FC236}">
                <a16:creationId xmlns:a16="http://schemas.microsoft.com/office/drawing/2014/main" id="{B9BFF046-C6B3-704E-B035-ABC1264FC02B}"/>
              </a:ext>
            </a:extLst>
          </p:cNvPr>
          <p:cNvSpPr>
            <a:spLocks noGrp="1"/>
          </p:cNvSpPr>
          <p:nvPr>
            <p:ph type="body" sz="quarter" idx="43"/>
          </p:nvPr>
        </p:nvSpPr>
        <p:spPr>
          <a:xfrm>
            <a:off x="7105650" y="2127250"/>
            <a:ext cx="4498973" cy="585062"/>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F2D4EB7C-C2FC-BEEC-3557-A612FA994EF3}"/>
              </a:ext>
            </a:extLst>
          </p:cNvPr>
          <p:cNvSpPr>
            <a:spLocks noGrp="1"/>
          </p:cNvSpPr>
          <p:nvPr>
            <p:ph type="body" sz="quarter" idx="44"/>
          </p:nvPr>
        </p:nvSpPr>
        <p:spPr>
          <a:xfrm>
            <a:off x="587375" y="4819165"/>
            <a:ext cx="4498973" cy="1091099"/>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3" name="Text Placeholder 7">
            <a:extLst>
              <a:ext uri="{FF2B5EF4-FFF2-40B4-BE49-F238E27FC236}">
                <a16:creationId xmlns:a16="http://schemas.microsoft.com/office/drawing/2014/main" id="{A9285CB3-161C-6A7A-A141-5BB6BA127282}"/>
              </a:ext>
            </a:extLst>
          </p:cNvPr>
          <p:cNvSpPr>
            <a:spLocks noGrp="1"/>
          </p:cNvSpPr>
          <p:nvPr>
            <p:ph type="body" sz="quarter" idx="45"/>
          </p:nvPr>
        </p:nvSpPr>
        <p:spPr>
          <a:xfrm>
            <a:off x="587375" y="4200525"/>
            <a:ext cx="4498973" cy="585062"/>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4" name="Text Placeholder 2">
            <a:extLst>
              <a:ext uri="{FF2B5EF4-FFF2-40B4-BE49-F238E27FC236}">
                <a16:creationId xmlns:a16="http://schemas.microsoft.com/office/drawing/2014/main" id="{245C84EC-2B74-6F17-7B19-182766D7B5C6}"/>
              </a:ext>
            </a:extLst>
          </p:cNvPr>
          <p:cNvSpPr>
            <a:spLocks noGrp="1"/>
          </p:cNvSpPr>
          <p:nvPr>
            <p:ph type="body" sz="quarter" idx="46"/>
          </p:nvPr>
        </p:nvSpPr>
        <p:spPr>
          <a:xfrm>
            <a:off x="7105650" y="4819165"/>
            <a:ext cx="4498973" cy="1091099"/>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5" name="Text Placeholder 7">
            <a:extLst>
              <a:ext uri="{FF2B5EF4-FFF2-40B4-BE49-F238E27FC236}">
                <a16:creationId xmlns:a16="http://schemas.microsoft.com/office/drawing/2014/main" id="{D7442B0E-6319-E126-2707-8CE6E53B193D}"/>
              </a:ext>
            </a:extLst>
          </p:cNvPr>
          <p:cNvSpPr>
            <a:spLocks noGrp="1"/>
          </p:cNvSpPr>
          <p:nvPr>
            <p:ph type="body" sz="quarter" idx="47"/>
          </p:nvPr>
        </p:nvSpPr>
        <p:spPr>
          <a:xfrm>
            <a:off x="7105650" y="4200525"/>
            <a:ext cx="4498973" cy="585062"/>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Tree>
    <p:extLst>
      <p:ext uri="{BB962C8B-B14F-4D97-AF65-F5344CB8AC3E}">
        <p14:creationId xmlns:p14="http://schemas.microsoft.com/office/powerpoint/2010/main" val="1561860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Text Boxes T23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vert="horz" lIns="91440" tIns="45720" rIns="91440" bIns="45720" rtlCol="0" anchor="ctr"/>
          <a:lstStyle>
            <a:lvl1pPr>
              <a:defRPr lang="en-GB" smtClean="0">
                <a:solidFill>
                  <a:schemeClr val="bg1">
                    <a:lumMod val="85000"/>
                  </a:schemeClr>
                </a:solidFill>
              </a:defRPr>
            </a:lvl1pPr>
          </a:lstStyle>
          <a:p>
            <a:pPr algn="ctr"/>
            <a:fld id="{9B8CCFF5-5E46-46BD-B5F9-D4D844B4C9EE}" type="slidenum">
              <a:rPr lang="en-GB" smtClean="0"/>
              <a:pPr algn="ctr"/>
              <a:t>‹#›</a:t>
            </a:fld>
            <a:endParaRPr lang="en-GB" dirty="0"/>
          </a:p>
        </p:txBody>
      </p:sp>
      <p:sp>
        <p:nvSpPr>
          <p:cNvPr id="2" name="Text Placeholder 2">
            <a:extLst>
              <a:ext uri="{FF2B5EF4-FFF2-40B4-BE49-F238E27FC236}">
                <a16:creationId xmlns:a16="http://schemas.microsoft.com/office/drawing/2014/main" id="{6FE85B72-50EA-4638-A493-F7F35B9F1D34}"/>
              </a:ext>
            </a:extLst>
          </p:cNvPr>
          <p:cNvSpPr>
            <a:spLocks noGrp="1"/>
          </p:cNvSpPr>
          <p:nvPr>
            <p:ph type="body" sz="quarter" idx="15"/>
          </p:nvPr>
        </p:nvSpPr>
        <p:spPr>
          <a:xfrm>
            <a:off x="587375" y="2745890"/>
            <a:ext cx="4498973" cy="1091099"/>
          </a:xfrm>
        </p:spPr>
        <p:txBody>
          <a:bodyPr vert="horz" lIns="91440" tIns="45720" rIns="91440" bIns="45720" rtlCol="0">
            <a:noAutofit/>
          </a:bodyPr>
          <a:lstStyle>
            <a:lvl1pPr>
              <a:defRPr lang="en-US" sz="1600" b="0" dirty="0">
                <a:solidFill>
                  <a:schemeClr val="tx1"/>
                </a:solidFill>
              </a:defRPr>
            </a:lvl1pPr>
          </a:lstStyle>
          <a:p>
            <a:pPr lvl="0">
              <a:lnSpc>
                <a:spcPct val="100000"/>
              </a:lnSpc>
              <a:spcBef>
                <a:spcPts val="0"/>
              </a:spcBef>
            </a:pPr>
            <a:r>
              <a:rPr lang="en-US" dirty="0"/>
              <a:t>Click to edit Master text styles</a:t>
            </a:r>
          </a:p>
        </p:txBody>
      </p:sp>
      <p:sp>
        <p:nvSpPr>
          <p:cNvPr id="4" name="Text Placeholder 7">
            <a:extLst>
              <a:ext uri="{FF2B5EF4-FFF2-40B4-BE49-F238E27FC236}">
                <a16:creationId xmlns:a16="http://schemas.microsoft.com/office/drawing/2014/main" id="{15D09C35-FCB8-6F39-4E0C-2414281C3C67}"/>
              </a:ext>
            </a:extLst>
          </p:cNvPr>
          <p:cNvSpPr>
            <a:spLocks noGrp="1"/>
          </p:cNvSpPr>
          <p:nvPr>
            <p:ph type="body" sz="quarter" idx="16"/>
          </p:nvPr>
        </p:nvSpPr>
        <p:spPr>
          <a:xfrm>
            <a:off x="587375" y="2127250"/>
            <a:ext cx="4498973" cy="585062"/>
          </a:xfrm>
        </p:spPr>
        <p:txBody>
          <a:bodyPr vert="horz" lIns="91440" tIns="45720" rIns="91440" bIns="45720" rtlCol="0" anchor="b">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7" name="Title 1">
            <a:extLst>
              <a:ext uri="{FF2B5EF4-FFF2-40B4-BE49-F238E27FC236}">
                <a16:creationId xmlns:a16="http://schemas.microsoft.com/office/drawing/2014/main" id="{12E664BA-F337-DC5A-F85F-16D85D3CB011}"/>
              </a:ext>
            </a:extLst>
          </p:cNvPr>
          <p:cNvSpPr>
            <a:spLocks noGrp="1"/>
          </p:cNvSpPr>
          <p:nvPr>
            <p:ph type="title"/>
          </p:nvPr>
        </p:nvSpPr>
        <p:spPr>
          <a:xfrm>
            <a:off x="587375" y="584200"/>
            <a:ext cx="11017248" cy="1245650"/>
          </a:xfrm>
          <a:prstGeom prst="rect">
            <a:avLst/>
          </a:prstGeom>
        </p:spPr>
        <p:txBody>
          <a:bodyPr vert="horz" lIns="91440" tIns="45720" rIns="91440" bIns="45720" rtlCol="0" anchor="t">
            <a:noAutofit/>
          </a:bodyPr>
          <a:lstStyle>
            <a:lvl1pPr>
              <a:defRPr lang="en-ID" dirty="0">
                <a:solidFill>
                  <a:schemeClr val="tx1"/>
                </a:solidFill>
              </a:defRPr>
            </a:lvl1pPr>
          </a:lstStyle>
          <a:p>
            <a:pPr lvl="0"/>
            <a:r>
              <a:rPr lang="en-US" dirty="0"/>
              <a:t>Click to edit Master title style</a:t>
            </a:r>
            <a:endParaRPr lang="en-ID" dirty="0"/>
          </a:p>
        </p:txBody>
      </p:sp>
      <p:sp>
        <p:nvSpPr>
          <p:cNvPr id="12" name="Text Placeholder 2">
            <a:extLst>
              <a:ext uri="{FF2B5EF4-FFF2-40B4-BE49-F238E27FC236}">
                <a16:creationId xmlns:a16="http://schemas.microsoft.com/office/drawing/2014/main" id="{CAFD1D6C-AE04-808D-612F-40EFB7918D4C}"/>
              </a:ext>
            </a:extLst>
          </p:cNvPr>
          <p:cNvSpPr>
            <a:spLocks noGrp="1"/>
          </p:cNvSpPr>
          <p:nvPr>
            <p:ph type="body" sz="quarter" idx="42"/>
          </p:nvPr>
        </p:nvSpPr>
        <p:spPr>
          <a:xfrm>
            <a:off x="7105650" y="2745890"/>
            <a:ext cx="4498973" cy="1091099"/>
          </a:xfrm>
        </p:spPr>
        <p:txBody>
          <a:bodyPr vert="horz" lIns="91440" tIns="45720" rIns="91440" bIns="45720" rtlCol="0">
            <a:noAutofit/>
          </a:bodyPr>
          <a:lstStyle>
            <a:lvl1pPr>
              <a:defRPr lang="en-US" sz="1600" b="0" dirty="0">
                <a:solidFill>
                  <a:schemeClr val="tx1"/>
                </a:solidFill>
              </a:defRPr>
            </a:lvl1pPr>
          </a:lstStyle>
          <a:p>
            <a:pPr lvl="0">
              <a:lnSpc>
                <a:spcPct val="100000"/>
              </a:lnSpc>
              <a:spcBef>
                <a:spcPts val="0"/>
              </a:spcBef>
            </a:pPr>
            <a:r>
              <a:rPr lang="en-US" dirty="0"/>
              <a:t>Click to edit Master text styles</a:t>
            </a:r>
          </a:p>
        </p:txBody>
      </p:sp>
      <p:sp>
        <p:nvSpPr>
          <p:cNvPr id="14" name="Text Placeholder 7">
            <a:extLst>
              <a:ext uri="{FF2B5EF4-FFF2-40B4-BE49-F238E27FC236}">
                <a16:creationId xmlns:a16="http://schemas.microsoft.com/office/drawing/2014/main" id="{B9BFF046-C6B3-704E-B035-ABC1264FC02B}"/>
              </a:ext>
            </a:extLst>
          </p:cNvPr>
          <p:cNvSpPr>
            <a:spLocks noGrp="1"/>
          </p:cNvSpPr>
          <p:nvPr>
            <p:ph type="body" sz="quarter" idx="43"/>
          </p:nvPr>
        </p:nvSpPr>
        <p:spPr>
          <a:xfrm>
            <a:off x="7105650" y="2127250"/>
            <a:ext cx="4498973" cy="585062"/>
          </a:xfrm>
        </p:spPr>
        <p:txBody>
          <a:bodyPr vert="horz" lIns="91440" tIns="45720" rIns="91440" bIns="45720" rtlCol="0" anchor="b">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22" name="Text Placeholder 2">
            <a:extLst>
              <a:ext uri="{FF2B5EF4-FFF2-40B4-BE49-F238E27FC236}">
                <a16:creationId xmlns:a16="http://schemas.microsoft.com/office/drawing/2014/main" id="{F2D4EB7C-C2FC-BEEC-3557-A612FA994EF3}"/>
              </a:ext>
            </a:extLst>
          </p:cNvPr>
          <p:cNvSpPr>
            <a:spLocks noGrp="1"/>
          </p:cNvSpPr>
          <p:nvPr>
            <p:ph type="body" sz="quarter" idx="44"/>
          </p:nvPr>
        </p:nvSpPr>
        <p:spPr>
          <a:xfrm>
            <a:off x="587375" y="4819165"/>
            <a:ext cx="4498973" cy="1091099"/>
          </a:xfrm>
        </p:spPr>
        <p:txBody>
          <a:bodyPr vert="horz" lIns="91440" tIns="45720" rIns="91440" bIns="45720" rtlCol="0">
            <a:noAutofit/>
          </a:bodyPr>
          <a:lstStyle>
            <a:lvl1pPr>
              <a:defRPr lang="en-US" sz="1600" b="0" dirty="0">
                <a:solidFill>
                  <a:schemeClr val="tx1"/>
                </a:solidFill>
              </a:defRPr>
            </a:lvl1pPr>
          </a:lstStyle>
          <a:p>
            <a:pPr lvl="0">
              <a:lnSpc>
                <a:spcPct val="100000"/>
              </a:lnSpc>
              <a:spcBef>
                <a:spcPts val="0"/>
              </a:spcBef>
            </a:pPr>
            <a:r>
              <a:rPr lang="en-US" dirty="0"/>
              <a:t>Click to edit Master text styles</a:t>
            </a:r>
          </a:p>
        </p:txBody>
      </p:sp>
      <p:sp>
        <p:nvSpPr>
          <p:cNvPr id="23" name="Text Placeholder 7">
            <a:extLst>
              <a:ext uri="{FF2B5EF4-FFF2-40B4-BE49-F238E27FC236}">
                <a16:creationId xmlns:a16="http://schemas.microsoft.com/office/drawing/2014/main" id="{A9285CB3-161C-6A7A-A141-5BB6BA127282}"/>
              </a:ext>
            </a:extLst>
          </p:cNvPr>
          <p:cNvSpPr>
            <a:spLocks noGrp="1"/>
          </p:cNvSpPr>
          <p:nvPr>
            <p:ph type="body" sz="quarter" idx="45"/>
          </p:nvPr>
        </p:nvSpPr>
        <p:spPr>
          <a:xfrm>
            <a:off x="587375" y="4200525"/>
            <a:ext cx="4498973" cy="585062"/>
          </a:xfrm>
        </p:spPr>
        <p:txBody>
          <a:bodyPr vert="horz" lIns="91440" tIns="45720" rIns="91440" bIns="45720" rtlCol="0" anchor="b">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
        <p:nvSpPr>
          <p:cNvPr id="24" name="Text Placeholder 2">
            <a:extLst>
              <a:ext uri="{FF2B5EF4-FFF2-40B4-BE49-F238E27FC236}">
                <a16:creationId xmlns:a16="http://schemas.microsoft.com/office/drawing/2014/main" id="{245C84EC-2B74-6F17-7B19-182766D7B5C6}"/>
              </a:ext>
            </a:extLst>
          </p:cNvPr>
          <p:cNvSpPr>
            <a:spLocks noGrp="1"/>
          </p:cNvSpPr>
          <p:nvPr>
            <p:ph type="body" sz="quarter" idx="46"/>
          </p:nvPr>
        </p:nvSpPr>
        <p:spPr>
          <a:xfrm>
            <a:off x="7105650" y="4819165"/>
            <a:ext cx="4498973" cy="1091099"/>
          </a:xfrm>
        </p:spPr>
        <p:txBody>
          <a:bodyPr vert="horz" lIns="91440" tIns="45720" rIns="91440" bIns="45720" rtlCol="0">
            <a:noAutofit/>
          </a:bodyPr>
          <a:lstStyle>
            <a:lvl1pPr>
              <a:defRPr lang="en-US" sz="1600" b="0" dirty="0">
                <a:solidFill>
                  <a:schemeClr val="tx1"/>
                </a:solidFill>
              </a:defRPr>
            </a:lvl1pPr>
          </a:lstStyle>
          <a:p>
            <a:pPr lvl="0">
              <a:lnSpc>
                <a:spcPct val="100000"/>
              </a:lnSpc>
              <a:spcBef>
                <a:spcPts val="0"/>
              </a:spcBef>
            </a:pPr>
            <a:r>
              <a:rPr lang="en-US" dirty="0"/>
              <a:t>Click to edit Master text styles</a:t>
            </a:r>
          </a:p>
        </p:txBody>
      </p:sp>
      <p:sp>
        <p:nvSpPr>
          <p:cNvPr id="25" name="Text Placeholder 7">
            <a:extLst>
              <a:ext uri="{FF2B5EF4-FFF2-40B4-BE49-F238E27FC236}">
                <a16:creationId xmlns:a16="http://schemas.microsoft.com/office/drawing/2014/main" id="{D7442B0E-6319-E126-2707-8CE6E53B193D}"/>
              </a:ext>
            </a:extLst>
          </p:cNvPr>
          <p:cNvSpPr>
            <a:spLocks noGrp="1"/>
          </p:cNvSpPr>
          <p:nvPr>
            <p:ph type="body" sz="quarter" idx="47"/>
          </p:nvPr>
        </p:nvSpPr>
        <p:spPr>
          <a:xfrm>
            <a:off x="7105650" y="4200525"/>
            <a:ext cx="4498973" cy="585062"/>
          </a:xfrm>
        </p:spPr>
        <p:txBody>
          <a:bodyPr vert="horz" lIns="91440" tIns="45720" rIns="91440" bIns="45720" rtlCol="0" anchor="b">
            <a:noAutofit/>
          </a:bodyPr>
          <a:lstStyle>
            <a:lvl1pPr>
              <a:defRPr lang="en-GB" sz="1800" dirty="0">
                <a:solidFill>
                  <a:schemeClr val="tx1"/>
                </a:solidFill>
              </a:defRPr>
            </a:lvl1pPr>
          </a:lstStyle>
          <a:p>
            <a:pPr lvl="0">
              <a:lnSpc>
                <a:spcPct val="100000"/>
              </a:lnSpc>
              <a:spcBef>
                <a:spcPts val="0"/>
              </a:spcBef>
            </a:pPr>
            <a:r>
              <a:rPr lang="en-GB" dirty="0"/>
              <a:t>Click to edit Master text styles</a:t>
            </a:r>
          </a:p>
        </p:txBody>
      </p:sp>
    </p:spTree>
    <p:extLst>
      <p:ext uri="{BB962C8B-B14F-4D97-AF65-F5344CB8AC3E}">
        <p14:creationId xmlns:p14="http://schemas.microsoft.com/office/powerpoint/2010/main" val="1912252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with Contents C40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0D78536D-56B8-C8AB-E6BB-E0331088471C}"/>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2" name="Text Placeholder 2">
            <a:extLst>
              <a:ext uri="{FF2B5EF4-FFF2-40B4-BE49-F238E27FC236}">
                <a16:creationId xmlns:a16="http://schemas.microsoft.com/office/drawing/2014/main" id="{A0BB81D2-6F83-6C7F-49EA-F0A494CA154B}"/>
              </a:ext>
            </a:extLst>
          </p:cNvPr>
          <p:cNvSpPr>
            <a:spLocks noGrp="1"/>
          </p:cNvSpPr>
          <p:nvPr>
            <p:ph type="body" sz="quarter" idx="15"/>
          </p:nvPr>
        </p:nvSpPr>
        <p:spPr>
          <a:xfrm>
            <a:off x="587375" y="1678975"/>
            <a:ext cx="11017249" cy="847137"/>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8" name="Table Placeholder 7">
            <a:extLst>
              <a:ext uri="{FF2B5EF4-FFF2-40B4-BE49-F238E27FC236}">
                <a16:creationId xmlns:a16="http://schemas.microsoft.com/office/drawing/2014/main" id="{22870F8E-4953-D58B-BA98-E84672D2A138}"/>
              </a:ext>
            </a:extLst>
          </p:cNvPr>
          <p:cNvSpPr>
            <a:spLocks noGrp="1"/>
          </p:cNvSpPr>
          <p:nvPr>
            <p:ph type="tbl" sz="quarter" idx="42"/>
          </p:nvPr>
        </p:nvSpPr>
        <p:spPr>
          <a:xfrm>
            <a:off x="587375" y="2822247"/>
            <a:ext cx="11017250" cy="3205491"/>
          </a:xfrm>
        </p:spPr>
        <p:txBody>
          <a:bodyPr/>
          <a:lstStyle/>
          <a:p>
            <a:endParaRPr lang="en-GB"/>
          </a:p>
        </p:txBody>
      </p:sp>
    </p:spTree>
    <p:extLst>
      <p:ext uri="{BB962C8B-B14F-4D97-AF65-F5344CB8AC3E}">
        <p14:creationId xmlns:p14="http://schemas.microsoft.com/office/powerpoint/2010/main" val="3256369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with Contents C40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vert="horz" lIns="91440" tIns="45720" rIns="91440" bIns="45720" rtlCol="0" anchor="ctr"/>
          <a:lstStyle>
            <a:lvl1pPr>
              <a:defRPr lang="en-GB" smtClean="0">
                <a:solidFill>
                  <a:schemeClr val="bg1">
                    <a:lumMod val="85000"/>
                  </a:schemeClr>
                </a:solidFill>
              </a:defRPr>
            </a:lvl1pPr>
          </a:lstStyle>
          <a:p>
            <a:pPr algn="ctr"/>
            <a:fld id="{9B8CCFF5-5E46-46BD-B5F9-D4D844B4C9EE}" type="slidenum">
              <a:rPr lang="en-GB" smtClean="0"/>
              <a:pPr algn="ctr"/>
              <a:t>‹#›</a:t>
            </a:fld>
            <a:endParaRPr lang="en-GB" dirty="0"/>
          </a:p>
        </p:txBody>
      </p:sp>
      <p:sp>
        <p:nvSpPr>
          <p:cNvPr id="3" name="Title 1">
            <a:extLst>
              <a:ext uri="{FF2B5EF4-FFF2-40B4-BE49-F238E27FC236}">
                <a16:creationId xmlns:a16="http://schemas.microsoft.com/office/drawing/2014/main" id="{8BE2B705-AC7B-B5AA-6133-E1B293F026E0}"/>
              </a:ext>
            </a:extLst>
          </p:cNvPr>
          <p:cNvSpPr>
            <a:spLocks noGrp="1"/>
          </p:cNvSpPr>
          <p:nvPr>
            <p:ph type="title"/>
          </p:nvPr>
        </p:nvSpPr>
        <p:spPr>
          <a:xfrm>
            <a:off x="587375" y="584201"/>
            <a:ext cx="11017248" cy="798639"/>
          </a:xfrm>
          <a:prstGeom prst="rect">
            <a:avLst/>
          </a:prstGeom>
        </p:spPr>
        <p:txBody>
          <a:bodyPr vert="horz" lIns="91440" tIns="45720" rIns="91440" bIns="45720" rtlCol="0" anchor="t">
            <a:noAutofit/>
          </a:bodyPr>
          <a:lstStyle>
            <a:lvl1pPr>
              <a:defRPr lang="en-ID" dirty="0">
                <a:solidFill>
                  <a:schemeClr val="tx1"/>
                </a:solidFill>
              </a:defRPr>
            </a:lvl1pPr>
          </a:lstStyle>
          <a:p>
            <a:pPr lvl="0"/>
            <a:r>
              <a:rPr lang="en-US" dirty="0"/>
              <a:t>Click to edit Master title style</a:t>
            </a:r>
            <a:endParaRPr lang="en-ID" dirty="0"/>
          </a:p>
        </p:txBody>
      </p:sp>
      <p:sp>
        <p:nvSpPr>
          <p:cNvPr id="8" name="Text Placeholder 2">
            <a:extLst>
              <a:ext uri="{FF2B5EF4-FFF2-40B4-BE49-F238E27FC236}">
                <a16:creationId xmlns:a16="http://schemas.microsoft.com/office/drawing/2014/main" id="{2D13E320-5A1C-1AC3-A591-89147CD7225F}"/>
              </a:ext>
            </a:extLst>
          </p:cNvPr>
          <p:cNvSpPr>
            <a:spLocks noGrp="1"/>
          </p:cNvSpPr>
          <p:nvPr>
            <p:ph type="body" sz="quarter" idx="15"/>
          </p:nvPr>
        </p:nvSpPr>
        <p:spPr>
          <a:xfrm>
            <a:off x="587375" y="1678975"/>
            <a:ext cx="11017249" cy="847137"/>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9" name="Table Placeholder 7">
            <a:extLst>
              <a:ext uri="{FF2B5EF4-FFF2-40B4-BE49-F238E27FC236}">
                <a16:creationId xmlns:a16="http://schemas.microsoft.com/office/drawing/2014/main" id="{5C89B0ED-4082-6CA5-6DFF-45D41DC3AAF8}"/>
              </a:ext>
            </a:extLst>
          </p:cNvPr>
          <p:cNvSpPr>
            <a:spLocks noGrp="1"/>
          </p:cNvSpPr>
          <p:nvPr>
            <p:ph type="tbl" sz="quarter" idx="42"/>
          </p:nvPr>
        </p:nvSpPr>
        <p:spPr>
          <a:xfrm>
            <a:off x="587375" y="2822247"/>
            <a:ext cx="11017250" cy="3205491"/>
          </a:xfrm>
        </p:spPr>
        <p:txBody>
          <a:bodyPr/>
          <a:lstStyle>
            <a:lvl1pPr>
              <a:defRPr>
                <a:solidFill>
                  <a:schemeClr val="bg1">
                    <a:lumMod val="85000"/>
                  </a:schemeClr>
                </a:solidFill>
              </a:defRPr>
            </a:lvl1pPr>
          </a:lstStyle>
          <a:p>
            <a:endParaRPr lang="en-GB"/>
          </a:p>
        </p:txBody>
      </p:sp>
    </p:spTree>
    <p:extLst>
      <p:ext uri="{BB962C8B-B14F-4D97-AF65-F5344CB8AC3E}">
        <p14:creationId xmlns:p14="http://schemas.microsoft.com/office/powerpoint/2010/main" val="328302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Upravte štýly predlohy textu</a:t>
            </a:r>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AD8E55F0-49D3-47F0-9F7C-B48EBAF4ED8F}" type="datetimeFigureOut">
              <a:rPr lang="sk-SK" smtClean="0"/>
              <a:t>26. 6. 2025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2350720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Radial Bars C41V1">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52" name="Picture Placeholder 8">
            <a:extLst>
              <a:ext uri="{FF2B5EF4-FFF2-40B4-BE49-F238E27FC236}">
                <a16:creationId xmlns:a16="http://schemas.microsoft.com/office/drawing/2014/main" id="{CC9075AB-F354-A157-9323-6F97BD3EFAE0}"/>
              </a:ext>
            </a:extLst>
          </p:cNvPr>
          <p:cNvSpPr>
            <a:spLocks noGrp="1"/>
          </p:cNvSpPr>
          <p:nvPr>
            <p:ph type="pic" sz="quarter" idx="28"/>
          </p:nvPr>
        </p:nvSpPr>
        <p:spPr>
          <a:xfrm>
            <a:off x="4896002" y="1711314"/>
            <a:ext cx="2400000" cy="5146685"/>
          </a:xfrm>
        </p:spPr>
        <p:txBody>
          <a:bodyPr/>
          <a:lstStyle/>
          <a:p>
            <a:endParaRPr lang="en-UZ"/>
          </a:p>
        </p:txBody>
      </p:sp>
      <p:sp>
        <p:nvSpPr>
          <p:cNvPr id="53" name="Oval 52">
            <a:extLst>
              <a:ext uri="{FF2B5EF4-FFF2-40B4-BE49-F238E27FC236}">
                <a16:creationId xmlns:a16="http://schemas.microsoft.com/office/drawing/2014/main" id="{1861267C-3A48-782E-000E-914DBB4E56ED}"/>
              </a:ext>
            </a:extLst>
          </p:cNvPr>
          <p:cNvSpPr/>
          <p:nvPr userDrawn="1"/>
        </p:nvSpPr>
        <p:spPr>
          <a:xfrm>
            <a:off x="1542979" y="1789592"/>
            <a:ext cx="1581292" cy="1581292"/>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4" name="Text Placeholder 14">
            <a:extLst>
              <a:ext uri="{FF2B5EF4-FFF2-40B4-BE49-F238E27FC236}">
                <a16:creationId xmlns:a16="http://schemas.microsoft.com/office/drawing/2014/main" id="{9930E31F-8E3D-AFCA-20CB-FB2EFBD0CAC1}"/>
              </a:ext>
            </a:extLst>
          </p:cNvPr>
          <p:cNvSpPr>
            <a:spLocks noGrp="1"/>
          </p:cNvSpPr>
          <p:nvPr>
            <p:ph type="body" sz="quarter" idx="32" hasCustomPrompt="1"/>
          </p:nvPr>
        </p:nvSpPr>
        <p:spPr>
          <a:xfrm>
            <a:off x="1542979" y="1789592"/>
            <a:ext cx="1581292" cy="1581292"/>
          </a:xfrm>
          <a:prstGeom prst="arc">
            <a:avLst>
              <a:gd name="adj1" fmla="val 16200000"/>
              <a:gd name="adj2" fmla="val 13391445"/>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55" name="Text Placeholder 6">
            <a:extLst>
              <a:ext uri="{FF2B5EF4-FFF2-40B4-BE49-F238E27FC236}">
                <a16:creationId xmlns:a16="http://schemas.microsoft.com/office/drawing/2014/main" id="{9DA1500A-3792-B795-3F6D-CF4AD80B28AC}"/>
              </a:ext>
            </a:extLst>
          </p:cNvPr>
          <p:cNvSpPr>
            <a:spLocks noGrp="1"/>
          </p:cNvSpPr>
          <p:nvPr>
            <p:ph type="body" sz="quarter" idx="33" hasCustomPrompt="1"/>
          </p:nvPr>
        </p:nvSpPr>
        <p:spPr>
          <a:xfrm>
            <a:off x="1704046" y="2209897"/>
            <a:ext cx="1259160" cy="760184"/>
          </a:xfrm>
        </p:spPr>
        <p:txBody>
          <a:bodyPr anchor="ctr">
            <a:noAutofit/>
          </a:bodyPr>
          <a:lstStyle>
            <a:lvl1pPr algn="ctr">
              <a:lnSpc>
                <a:spcPct val="100000"/>
              </a:lnSpc>
              <a:spcBef>
                <a:spcPts val="0"/>
              </a:spcBef>
              <a:defRPr sz="2800" b="1">
                <a:solidFill>
                  <a:schemeClr val="accent4"/>
                </a:solidFill>
                <a:latin typeface="+mj-lt"/>
              </a:defRPr>
            </a:lvl1pPr>
          </a:lstStyle>
          <a:p>
            <a:pPr lvl="0"/>
            <a:r>
              <a:rPr lang="en-US" dirty="0"/>
              <a:t>xx%</a:t>
            </a:r>
          </a:p>
        </p:txBody>
      </p:sp>
      <p:sp>
        <p:nvSpPr>
          <p:cNvPr id="56" name="Oval 55">
            <a:extLst>
              <a:ext uri="{FF2B5EF4-FFF2-40B4-BE49-F238E27FC236}">
                <a16:creationId xmlns:a16="http://schemas.microsoft.com/office/drawing/2014/main" id="{2E2F95C1-C2DC-E82B-E831-32B615360246}"/>
              </a:ext>
            </a:extLst>
          </p:cNvPr>
          <p:cNvSpPr/>
          <p:nvPr userDrawn="1"/>
        </p:nvSpPr>
        <p:spPr>
          <a:xfrm>
            <a:off x="9067731" y="1789592"/>
            <a:ext cx="1581292" cy="1581292"/>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7" name="Text Placeholder 14">
            <a:extLst>
              <a:ext uri="{FF2B5EF4-FFF2-40B4-BE49-F238E27FC236}">
                <a16:creationId xmlns:a16="http://schemas.microsoft.com/office/drawing/2014/main" id="{3A67B80E-6EDF-2605-834F-08EDBAFC4942}"/>
              </a:ext>
            </a:extLst>
          </p:cNvPr>
          <p:cNvSpPr>
            <a:spLocks noGrp="1"/>
          </p:cNvSpPr>
          <p:nvPr>
            <p:ph type="body" sz="quarter" idx="34" hasCustomPrompt="1"/>
          </p:nvPr>
        </p:nvSpPr>
        <p:spPr>
          <a:xfrm>
            <a:off x="9067731" y="1789592"/>
            <a:ext cx="1581292" cy="1581292"/>
          </a:xfrm>
          <a:prstGeom prst="arc">
            <a:avLst>
              <a:gd name="adj1" fmla="val 16200000"/>
              <a:gd name="adj2" fmla="val 13391445"/>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58" name="Text Placeholder 6">
            <a:extLst>
              <a:ext uri="{FF2B5EF4-FFF2-40B4-BE49-F238E27FC236}">
                <a16:creationId xmlns:a16="http://schemas.microsoft.com/office/drawing/2014/main" id="{B840E15C-58DD-EF39-5CDA-6517E32501AC}"/>
              </a:ext>
            </a:extLst>
          </p:cNvPr>
          <p:cNvSpPr>
            <a:spLocks noGrp="1"/>
          </p:cNvSpPr>
          <p:nvPr>
            <p:ph type="body" sz="quarter" idx="35" hasCustomPrompt="1"/>
          </p:nvPr>
        </p:nvSpPr>
        <p:spPr>
          <a:xfrm>
            <a:off x="9228797" y="2209897"/>
            <a:ext cx="1259160" cy="760184"/>
          </a:xfrm>
        </p:spPr>
        <p:txBody>
          <a:bodyPr anchor="ctr">
            <a:noAutofit/>
          </a:bodyPr>
          <a:lstStyle>
            <a:lvl1pPr algn="ctr">
              <a:lnSpc>
                <a:spcPct val="100000"/>
              </a:lnSpc>
              <a:spcBef>
                <a:spcPts val="0"/>
              </a:spcBef>
              <a:defRPr sz="2800" b="1">
                <a:solidFill>
                  <a:schemeClr val="accent4"/>
                </a:solidFill>
                <a:latin typeface="+mj-lt"/>
              </a:defRPr>
            </a:lvl1pPr>
          </a:lstStyle>
          <a:p>
            <a:pPr lvl="0"/>
            <a:r>
              <a:rPr lang="en-US" dirty="0"/>
              <a:t>xx%</a:t>
            </a:r>
          </a:p>
        </p:txBody>
      </p:sp>
      <p:sp>
        <p:nvSpPr>
          <p:cNvPr id="4" name="Text Placeholder 2">
            <a:extLst>
              <a:ext uri="{FF2B5EF4-FFF2-40B4-BE49-F238E27FC236}">
                <a16:creationId xmlns:a16="http://schemas.microsoft.com/office/drawing/2014/main" id="{C23CE940-84DF-DB97-4E46-43CD592E889F}"/>
              </a:ext>
            </a:extLst>
          </p:cNvPr>
          <p:cNvSpPr>
            <a:spLocks noGrp="1"/>
          </p:cNvSpPr>
          <p:nvPr>
            <p:ph type="body" sz="quarter" idx="43"/>
          </p:nvPr>
        </p:nvSpPr>
        <p:spPr>
          <a:xfrm>
            <a:off x="587375" y="4129225"/>
            <a:ext cx="3492500" cy="2144575"/>
          </a:xfrm>
        </p:spPr>
        <p:txBody>
          <a:bodyPr>
            <a:noAutofit/>
          </a:bodyPr>
          <a:lstStyle>
            <a:lvl1pPr algn="ct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F6B77F32-74CA-CAC3-70AC-2DA0E1442014}"/>
              </a:ext>
            </a:extLst>
          </p:cNvPr>
          <p:cNvSpPr>
            <a:spLocks noGrp="1"/>
          </p:cNvSpPr>
          <p:nvPr>
            <p:ph type="body" sz="quarter" idx="44"/>
          </p:nvPr>
        </p:nvSpPr>
        <p:spPr>
          <a:xfrm>
            <a:off x="587375" y="3539935"/>
            <a:ext cx="3492500" cy="555053"/>
          </a:xfrm>
        </p:spPr>
        <p:txBody>
          <a:bodyPr anchor="ctr">
            <a:noAutofit/>
          </a:bodyPr>
          <a:lstStyle>
            <a:lvl1pPr algn="ctr">
              <a:lnSpc>
                <a:spcPct val="100000"/>
              </a:lnSpc>
              <a:spcBef>
                <a:spcPts val="0"/>
              </a:spcBef>
              <a:defRPr sz="1800">
                <a:solidFill>
                  <a:schemeClr val="tx1"/>
                </a:solidFill>
              </a:defRPr>
            </a:lvl1pPr>
          </a:lstStyle>
          <a:p>
            <a:pPr lvl="0"/>
            <a:r>
              <a:rPr lang="en-GB" dirty="0"/>
              <a:t>Click to edit Master text styles</a:t>
            </a:r>
          </a:p>
        </p:txBody>
      </p:sp>
      <p:sp>
        <p:nvSpPr>
          <p:cNvPr id="11" name="Text Placeholder 2">
            <a:extLst>
              <a:ext uri="{FF2B5EF4-FFF2-40B4-BE49-F238E27FC236}">
                <a16:creationId xmlns:a16="http://schemas.microsoft.com/office/drawing/2014/main" id="{50941F66-33A0-95FB-D52B-E1441B9EBE2A}"/>
              </a:ext>
            </a:extLst>
          </p:cNvPr>
          <p:cNvSpPr>
            <a:spLocks noGrp="1"/>
          </p:cNvSpPr>
          <p:nvPr>
            <p:ph type="body" sz="quarter" idx="45"/>
          </p:nvPr>
        </p:nvSpPr>
        <p:spPr>
          <a:xfrm>
            <a:off x="8112120" y="4129225"/>
            <a:ext cx="3492500" cy="2144575"/>
          </a:xfrm>
        </p:spPr>
        <p:txBody>
          <a:bodyPr>
            <a:noAutofit/>
          </a:bodyPr>
          <a:lstStyle>
            <a:lvl1pPr algn="ct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A3CD2940-9658-0558-88C8-2CE8CC50A3BB}"/>
              </a:ext>
            </a:extLst>
          </p:cNvPr>
          <p:cNvSpPr>
            <a:spLocks noGrp="1"/>
          </p:cNvSpPr>
          <p:nvPr>
            <p:ph type="body" sz="quarter" idx="46"/>
          </p:nvPr>
        </p:nvSpPr>
        <p:spPr>
          <a:xfrm>
            <a:off x="8112120" y="3539935"/>
            <a:ext cx="3492500" cy="555053"/>
          </a:xfrm>
        </p:spPr>
        <p:txBody>
          <a:bodyPr anchor="ctr">
            <a:noAutofit/>
          </a:bodyPr>
          <a:lstStyle>
            <a:lvl1pPr algn="ctr">
              <a:lnSpc>
                <a:spcPct val="100000"/>
              </a:lnSpc>
              <a:spcBef>
                <a:spcPts val="0"/>
              </a:spcBef>
              <a:defRPr sz="1800">
                <a:solidFill>
                  <a:schemeClr val="tx1"/>
                </a:solidFill>
              </a:defRPr>
            </a:lvl1pPr>
          </a:lstStyle>
          <a:p>
            <a:pPr lvl="0"/>
            <a:r>
              <a:rPr lang="en-GB" dirty="0"/>
              <a:t>Click to edit Master text styles</a:t>
            </a:r>
          </a:p>
        </p:txBody>
      </p:sp>
    </p:spTree>
    <p:extLst>
      <p:ext uri="{BB962C8B-B14F-4D97-AF65-F5344CB8AC3E}">
        <p14:creationId xmlns:p14="http://schemas.microsoft.com/office/powerpoint/2010/main" val="2174690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Radial Bars C42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0D78536D-56B8-C8AB-E6BB-E0331088471C}"/>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12" name="Text Placeholder 7">
            <a:extLst>
              <a:ext uri="{FF2B5EF4-FFF2-40B4-BE49-F238E27FC236}">
                <a16:creationId xmlns:a16="http://schemas.microsoft.com/office/drawing/2014/main" id="{49C46CF3-47E0-480A-FAE3-CC4532B22B85}"/>
              </a:ext>
            </a:extLst>
          </p:cNvPr>
          <p:cNvSpPr>
            <a:spLocks noGrp="1"/>
          </p:cNvSpPr>
          <p:nvPr>
            <p:ph type="body" sz="quarter" idx="19"/>
          </p:nvPr>
        </p:nvSpPr>
        <p:spPr>
          <a:xfrm>
            <a:off x="960121" y="4246159"/>
            <a:ext cx="2747009" cy="2027637"/>
          </a:xfrm>
        </p:spPr>
        <p:txBody>
          <a:bodyPr>
            <a:noAutofit/>
          </a:bodyPr>
          <a:lstStyle>
            <a:lvl1pPr algn="ctr">
              <a:lnSpc>
                <a:spcPct val="100000"/>
              </a:lnSpc>
              <a:spcBef>
                <a:spcPts val="0"/>
              </a:spcBef>
              <a:defRPr sz="1600" b="0">
                <a:solidFill>
                  <a:schemeClr val="tx2"/>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90E5A010-13E7-DF73-C593-741D1729980C}"/>
              </a:ext>
            </a:extLst>
          </p:cNvPr>
          <p:cNvSpPr>
            <a:spLocks noGrp="1"/>
          </p:cNvSpPr>
          <p:nvPr>
            <p:ph type="body" sz="quarter" idx="20" hasCustomPrompt="1"/>
          </p:nvPr>
        </p:nvSpPr>
        <p:spPr>
          <a:xfrm>
            <a:off x="960121" y="3535556"/>
            <a:ext cx="2747009" cy="676285"/>
          </a:xfrm>
        </p:spPr>
        <p:txBody>
          <a:bodyPr anchor="ctr">
            <a:noAutofit/>
          </a:bodyPr>
          <a:lstStyle>
            <a:lvl1pPr algn="ctr">
              <a:lnSpc>
                <a:spcPct val="100000"/>
              </a:lnSpc>
              <a:spcBef>
                <a:spcPts val="0"/>
              </a:spcBef>
              <a:defRPr sz="1800" b="1">
                <a:solidFill>
                  <a:schemeClr val="tx2"/>
                </a:solidFill>
              </a:defRPr>
            </a:lvl1pPr>
          </a:lstStyle>
          <a:p>
            <a:pPr lvl="0"/>
            <a:r>
              <a:rPr lang="en-US" dirty="0"/>
              <a:t>Click to edit master</a:t>
            </a:r>
          </a:p>
        </p:txBody>
      </p:sp>
      <p:sp>
        <p:nvSpPr>
          <p:cNvPr id="14" name="Oval 13">
            <a:extLst>
              <a:ext uri="{FF2B5EF4-FFF2-40B4-BE49-F238E27FC236}">
                <a16:creationId xmlns:a16="http://schemas.microsoft.com/office/drawing/2014/main" id="{53AD6034-55C1-F95F-F5A1-DE19A8A297B2}"/>
              </a:ext>
            </a:extLst>
          </p:cNvPr>
          <p:cNvSpPr/>
          <p:nvPr userDrawn="1"/>
        </p:nvSpPr>
        <p:spPr>
          <a:xfrm>
            <a:off x="1542979" y="1789592"/>
            <a:ext cx="1581292" cy="158129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5" name="Text Placeholder 14">
            <a:extLst>
              <a:ext uri="{FF2B5EF4-FFF2-40B4-BE49-F238E27FC236}">
                <a16:creationId xmlns:a16="http://schemas.microsoft.com/office/drawing/2014/main" id="{21C252C9-F644-7BBD-E48E-35C105956D6B}"/>
              </a:ext>
            </a:extLst>
          </p:cNvPr>
          <p:cNvSpPr>
            <a:spLocks noGrp="1"/>
          </p:cNvSpPr>
          <p:nvPr>
            <p:ph type="body" sz="quarter" idx="32" hasCustomPrompt="1"/>
          </p:nvPr>
        </p:nvSpPr>
        <p:spPr>
          <a:xfrm>
            <a:off x="1542979" y="1789592"/>
            <a:ext cx="1581292" cy="1581292"/>
          </a:xfrm>
          <a:prstGeom prst="arc">
            <a:avLst>
              <a:gd name="adj1" fmla="val 16200000"/>
              <a:gd name="adj2" fmla="val 13391445"/>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16" name="Text Placeholder 6">
            <a:extLst>
              <a:ext uri="{FF2B5EF4-FFF2-40B4-BE49-F238E27FC236}">
                <a16:creationId xmlns:a16="http://schemas.microsoft.com/office/drawing/2014/main" id="{5B48474B-335E-A349-9D94-AFF57B25C47F}"/>
              </a:ext>
            </a:extLst>
          </p:cNvPr>
          <p:cNvSpPr>
            <a:spLocks noGrp="1"/>
          </p:cNvSpPr>
          <p:nvPr>
            <p:ph type="body" sz="quarter" idx="33" hasCustomPrompt="1"/>
          </p:nvPr>
        </p:nvSpPr>
        <p:spPr>
          <a:xfrm>
            <a:off x="1704046" y="2209897"/>
            <a:ext cx="1259160" cy="760184"/>
          </a:xfrm>
        </p:spPr>
        <p:txBody>
          <a:bodyPr anchor="ctr">
            <a:noAutofit/>
          </a:bodyPr>
          <a:lstStyle>
            <a:lvl1pPr algn="ctr">
              <a:lnSpc>
                <a:spcPct val="100000"/>
              </a:lnSpc>
              <a:spcBef>
                <a:spcPts val="0"/>
              </a:spcBef>
              <a:defRPr sz="2800" b="1">
                <a:solidFill>
                  <a:schemeClr val="tx2"/>
                </a:solidFill>
                <a:latin typeface="+mj-lt"/>
              </a:defRPr>
            </a:lvl1pPr>
          </a:lstStyle>
          <a:p>
            <a:pPr lvl="0"/>
            <a:r>
              <a:rPr lang="en-US" dirty="0"/>
              <a:t>xx%</a:t>
            </a:r>
          </a:p>
        </p:txBody>
      </p:sp>
      <p:sp>
        <p:nvSpPr>
          <p:cNvPr id="17" name="Text Placeholder 7">
            <a:extLst>
              <a:ext uri="{FF2B5EF4-FFF2-40B4-BE49-F238E27FC236}">
                <a16:creationId xmlns:a16="http://schemas.microsoft.com/office/drawing/2014/main" id="{CA20008C-98B6-1B93-1666-7C910724E837}"/>
              </a:ext>
            </a:extLst>
          </p:cNvPr>
          <p:cNvSpPr>
            <a:spLocks noGrp="1"/>
          </p:cNvSpPr>
          <p:nvPr>
            <p:ph type="body" sz="quarter" idx="42"/>
          </p:nvPr>
        </p:nvSpPr>
        <p:spPr>
          <a:xfrm>
            <a:off x="4722495" y="4246159"/>
            <a:ext cx="2747009" cy="2027637"/>
          </a:xfrm>
        </p:spPr>
        <p:txBody>
          <a:bodyPr>
            <a:noAutofit/>
          </a:bodyPr>
          <a:lstStyle>
            <a:lvl1pPr algn="ctr">
              <a:lnSpc>
                <a:spcPct val="100000"/>
              </a:lnSpc>
              <a:spcBef>
                <a:spcPts val="0"/>
              </a:spcBef>
              <a:defRPr sz="1600" b="0">
                <a:solidFill>
                  <a:schemeClr val="tx2"/>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8" name="Text Placeholder 6">
            <a:extLst>
              <a:ext uri="{FF2B5EF4-FFF2-40B4-BE49-F238E27FC236}">
                <a16:creationId xmlns:a16="http://schemas.microsoft.com/office/drawing/2014/main" id="{9ADC1CDF-FB3B-C918-DA9F-BBDAFB2C2788}"/>
              </a:ext>
            </a:extLst>
          </p:cNvPr>
          <p:cNvSpPr>
            <a:spLocks noGrp="1"/>
          </p:cNvSpPr>
          <p:nvPr>
            <p:ph type="body" sz="quarter" idx="43" hasCustomPrompt="1"/>
          </p:nvPr>
        </p:nvSpPr>
        <p:spPr>
          <a:xfrm>
            <a:off x="4722495" y="3535556"/>
            <a:ext cx="2747009" cy="676285"/>
          </a:xfrm>
        </p:spPr>
        <p:txBody>
          <a:bodyPr anchor="ctr">
            <a:noAutofit/>
          </a:bodyPr>
          <a:lstStyle>
            <a:lvl1pPr algn="ctr">
              <a:lnSpc>
                <a:spcPct val="100000"/>
              </a:lnSpc>
              <a:spcBef>
                <a:spcPts val="0"/>
              </a:spcBef>
              <a:defRPr sz="1800" b="1">
                <a:solidFill>
                  <a:schemeClr val="tx2"/>
                </a:solidFill>
              </a:defRPr>
            </a:lvl1pPr>
          </a:lstStyle>
          <a:p>
            <a:pPr lvl="0"/>
            <a:r>
              <a:rPr lang="en-US" dirty="0"/>
              <a:t>Click to edit master</a:t>
            </a:r>
          </a:p>
        </p:txBody>
      </p:sp>
      <p:sp>
        <p:nvSpPr>
          <p:cNvPr id="19" name="Oval 18">
            <a:extLst>
              <a:ext uri="{FF2B5EF4-FFF2-40B4-BE49-F238E27FC236}">
                <a16:creationId xmlns:a16="http://schemas.microsoft.com/office/drawing/2014/main" id="{6D03B43F-3310-E46F-73B4-F0FEED209A3F}"/>
              </a:ext>
            </a:extLst>
          </p:cNvPr>
          <p:cNvSpPr/>
          <p:nvPr userDrawn="1"/>
        </p:nvSpPr>
        <p:spPr>
          <a:xfrm>
            <a:off x="5305353" y="1789592"/>
            <a:ext cx="1581292" cy="158129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0" name="Text Placeholder 14">
            <a:extLst>
              <a:ext uri="{FF2B5EF4-FFF2-40B4-BE49-F238E27FC236}">
                <a16:creationId xmlns:a16="http://schemas.microsoft.com/office/drawing/2014/main" id="{12FFE2AC-D30E-D772-84C1-40D10532A52A}"/>
              </a:ext>
            </a:extLst>
          </p:cNvPr>
          <p:cNvSpPr>
            <a:spLocks noGrp="1"/>
          </p:cNvSpPr>
          <p:nvPr>
            <p:ph type="body" sz="quarter" idx="44" hasCustomPrompt="1"/>
          </p:nvPr>
        </p:nvSpPr>
        <p:spPr>
          <a:xfrm>
            <a:off x="5305353" y="1789592"/>
            <a:ext cx="1581292" cy="1581292"/>
          </a:xfrm>
          <a:prstGeom prst="arc">
            <a:avLst>
              <a:gd name="adj1" fmla="val 16200000"/>
              <a:gd name="adj2" fmla="val 13391445"/>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1" name="Text Placeholder 6">
            <a:extLst>
              <a:ext uri="{FF2B5EF4-FFF2-40B4-BE49-F238E27FC236}">
                <a16:creationId xmlns:a16="http://schemas.microsoft.com/office/drawing/2014/main" id="{F4D12BE7-3585-56E3-BA93-F96EB2789346}"/>
              </a:ext>
            </a:extLst>
          </p:cNvPr>
          <p:cNvSpPr>
            <a:spLocks noGrp="1"/>
          </p:cNvSpPr>
          <p:nvPr>
            <p:ph type="body" sz="quarter" idx="45" hasCustomPrompt="1"/>
          </p:nvPr>
        </p:nvSpPr>
        <p:spPr>
          <a:xfrm>
            <a:off x="5466420" y="2209897"/>
            <a:ext cx="1259160" cy="760184"/>
          </a:xfrm>
        </p:spPr>
        <p:txBody>
          <a:bodyPr anchor="ctr">
            <a:noAutofit/>
          </a:bodyPr>
          <a:lstStyle>
            <a:lvl1pPr algn="ctr">
              <a:lnSpc>
                <a:spcPct val="100000"/>
              </a:lnSpc>
              <a:spcBef>
                <a:spcPts val="0"/>
              </a:spcBef>
              <a:defRPr sz="2800" b="1">
                <a:solidFill>
                  <a:schemeClr val="tx2"/>
                </a:solidFill>
                <a:latin typeface="+mj-lt"/>
              </a:defRPr>
            </a:lvl1pPr>
          </a:lstStyle>
          <a:p>
            <a:pPr lvl="0"/>
            <a:r>
              <a:rPr lang="en-US" dirty="0"/>
              <a:t>xx%</a:t>
            </a:r>
          </a:p>
        </p:txBody>
      </p:sp>
      <p:sp>
        <p:nvSpPr>
          <p:cNvPr id="22" name="Text Placeholder 7">
            <a:extLst>
              <a:ext uri="{FF2B5EF4-FFF2-40B4-BE49-F238E27FC236}">
                <a16:creationId xmlns:a16="http://schemas.microsoft.com/office/drawing/2014/main" id="{E0B6CA4A-8D84-3EEB-BCC0-7847C450BE58}"/>
              </a:ext>
            </a:extLst>
          </p:cNvPr>
          <p:cNvSpPr>
            <a:spLocks noGrp="1"/>
          </p:cNvSpPr>
          <p:nvPr>
            <p:ph type="body" sz="quarter" idx="46"/>
          </p:nvPr>
        </p:nvSpPr>
        <p:spPr>
          <a:xfrm>
            <a:off x="8484869" y="4246159"/>
            <a:ext cx="2747009" cy="2027637"/>
          </a:xfrm>
        </p:spPr>
        <p:txBody>
          <a:bodyPr>
            <a:noAutofit/>
          </a:bodyPr>
          <a:lstStyle>
            <a:lvl1pPr algn="ctr">
              <a:lnSpc>
                <a:spcPct val="100000"/>
              </a:lnSpc>
              <a:spcBef>
                <a:spcPts val="0"/>
              </a:spcBef>
              <a:defRPr sz="1600" b="0">
                <a:solidFill>
                  <a:schemeClr val="tx2"/>
                </a:solidFill>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23" name="Text Placeholder 6">
            <a:extLst>
              <a:ext uri="{FF2B5EF4-FFF2-40B4-BE49-F238E27FC236}">
                <a16:creationId xmlns:a16="http://schemas.microsoft.com/office/drawing/2014/main" id="{79BA0510-AB82-4183-3931-89F7C4289B40}"/>
              </a:ext>
            </a:extLst>
          </p:cNvPr>
          <p:cNvSpPr>
            <a:spLocks noGrp="1"/>
          </p:cNvSpPr>
          <p:nvPr>
            <p:ph type="body" sz="quarter" idx="47" hasCustomPrompt="1"/>
          </p:nvPr>
        </p:nvSpPr>
        <p:spPr>
          <a:xfrm>
            <a:off x="8484869" y="3535556"/>
            <a:ext cx="2747009" cy="676285"/>
          </a:xfrm>
        </p:spPr>
        <p:txBody>
          <a:bodyPr anchor="ctr">
            <a:noAutofit/>
          </a:bodyPr>
          <a:lstStyle>
            <a:lvl1pPr algn="ctr">
              <a:lnSpc>
                <a:spcPct val="100000"/>
              </a:lnSpc>
              <a:spcBef>
                <a:spcPts val="0"/>
              </a:spcBef>
              <a:defRPr sz="1800" b="1">
                <a:solidFill>
                  <a:schemeClr val="tx2"/>
                </a:solidFill>
              </a:defRPr>
            </a:lvl1pPr>
          </a:lstStyle>
          <a:p>
            <a:pPr lvl="0"/>
            <a:r>
              <a:rPr lang="en-US" dirty="0"/>
              <a:t>Click to edit master</a:t>
            </a:r>
          </a:p>
        </p:txBody>
      </p:sp>
      <p:sp>
        <p:nvSpPr>
          <p:cNvPr id="24" name="Oval 23">
            <a:extLst>
              <a:ext uri="{FF2B5EF4-FFF2-40B4-BE49-F238E27FC236}">
                <a16:creationId xmlns:a16="http://schemas.microsoft.com/office/drawing/2014/main" id="{433374EA-8DE2-CFE6-F130-8CECEFE9B9F3}"/>
              </a:ext>
            </a:extLst>
          </p:cNvPr>
          <p:cNvSpPr/>
          <p:nvPr userDrawn="1"/>
        </p:nvSpPr>
        <p:spPr>
          <a:xfrm>
            <a:off x="9067727" y="1789592"/>
            <a:ext cx="1581292" cy="158129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5" name="Text Placeholder 14">
            <a:extLst>
              <a:ext uri="{FF2B5EF4-FFF2-40B4-BE49-F238E27FC236}">
                <a16:creationId xmlns:a16="http://schemas.microsoft.com/office/drawing/2014/main" id="{68009D65-7144-2D69-EB9A-09DC45279A2B}"/>
              </a:ext>
            </a:extLst>
          </p:cNvPr>
          <p:cNvSpPr>
            <a:spLocks noGrp="1"/>
          </p:cNvSpPr>
          <p:nvPr>
            <p:ph type="body" sz="quarter" idx="48" hasCustomPrompt="1"/>
          </p:nvPr>
        </p:nvSpPr>
        <p:spPr>
          <a:xfrm>
            <a:off x="9067727" y="1789592"/>
            <a:ext cx="1581292" cy="1581292"/>
          </a:xfrm>
          <a:prstGeom prst="arc">
            <a:avLst>
              <a:gd name="adj1" fmla="val 16200000"/>
              <a:gd name="adj2" fmla="val 13391445"/>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lgn="ctr">
              <a:defRPr lang="en-GB" sz="1000" dirty="0">
                <a:solidFill>
                  <a:sysClr val="windowText" lastClr="000000"/>
                </a:solidFill>
              </a:defRPr>
            </a:lvl1pPr>
          </a:lstStyle>
          <a:p>
            <a:pPr lvl="0" algn="ctr" defTabSz="914400"/>
            <a:r>
              <a:rPr lang="en-US" dirty="0"/>
              <a:t> </a:t>
            </a:r>
            <a:endParaRPr lang="en-GB" dirty="0"/>
          </a:p>
        </p:txBody>
      </p:sp>
      <p:sp>
        <p:nvSpPr>
          <p:cNvPr id="26" name="Text Placeholder 6">
            <a:extLst>
              <a:ext uri="{FF2B5EF4-FFF2-40B4-BE49-F238E27FC236}">
                <a16:creationId xmlns:a16="http://schemas.microsoft.com/office/drawing/2014/main" id="{6EF8C93A-3050-EFD4-D3D9-4B0785DD8EEE}"/>
              </a:ext>
            </a:extLst>
          </p:cNvPr>
          <p:cNvSpPr>
            <a:spLocks noGrp="1"/>
          </p:cNvSpPr>
          <p:nvPr>
            <p:ph type="body" sz="quarter" idx="49" hasCustomPrompt="1"/>
          </p:nvPr>
        </p:nvSpPr>
        <p:spPr>
          <a:xfrm>
            <a:off x="9228794" y="2209897"/>
            <a:ext cx="1259160" cy="760184"/>
          </a:xfrm>
        </p:spPr>
        <p:txBody>
          <a:bodyPr anchor="ctr">
            <a:noAutofit/>
          </a:bodyPr>
          <a:lstStyle>
            <a:lvl1pPr algn="ctr">
              <a:lnSpc>
                <a:spcPct val="100000"/>
              </a:lnSpc>
              <a:spcBef>
                <a:spcPts val="0"/>
              </a:spcBef>
              <a:defRPr sz="2800" b="1">
                <a:solidFill>
                  <a:schemeClr val="tx2"/>
                </a:solidFill>
                <a:latin typeface="+mj-lt"/>
              </a:defRPr>
            </a:lvl1pPr>
          </a:lstStyle>
          <a:p>
            <a:pPr lvl="0"/>
            <a:r>
              <a:rPr lang="en-US" dirty="0"/>
              <a:t>xx%</a:t>
            </a:r>
          </a:p>
        </p:txBody>
      </p:sp>
    </p:spTree>
    <p:extLst>
      <p:ext uri="{BB962C8B-B14F-4D97-AF65-F5344CB8AC3E}">
        <p14:creationId xmlns:p14="http://schemas.microsoft.com/office/powerpoint/2010/main" val="670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Radial Bars C43V1">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4" name="Oval 3">
            <a:extLst>
              <a:ext uri="{FF2B5EF4-FFF2-40B4-BE49-F238E27FC236}">
                <a16:creationId xmlns:a16="http://schemas.microsoft.com/office/drawing/2014/main" id="{55E1803B-F15C-4CA3-42A5-1BB82D33C39E}"/>
              </a:ext>
            </a:extLst>
          </p:cNvPr>
          <p:cNvSpPr/>
          <p:nvPr userDrawn="1"/>
        </p:nvSpPr>
        <p:spPr>
          <a:xfrm>
            <a:off x="1236591" y="1772412"/>
            <a:ext cx="1581292" cy="1581292"/>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4">
            <a:extLst>
              <a:ext uri="{FF2B5EF4-FFF2-40B4-BE49-F238E27FC236}">
                <a16:creationId xmlns:a16="http://schemas.microsoft.com/office/drawing/2014/main" id="{91DEF68E-0B5E-E04D-A9E5-0A4C71B5094D}"/>
              </a:ext>
            </a:extLst>
          </p:cNvPr>
          <p:cNvSpPr>
            <a:spLocks noGrp="1"/>
          </p:cNvSpPr>
          <p:nvPr>
            <p:ph type="body" sz="quarter" idx="40" hasCustomPrompt="1"/>
          </p:nvPr>
        </p:nvSpPr>
        <p:spPr>
          <a:xfrm>
            <a:off x="1236591" y="1772412"/>
            <a:ext cx="1581292" cy="1581292"/>
          </a:xfrm>
          <a:prstGeom prst="arc">
            <a:avLst>
              <a:gd name="adj1" fmla="val 16200000"/>
              <a:gd name="adj2" fmla="val 13391445"/>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GB" sz="1000" dirty="0">
                <a:solidFill>
                  <a:sysClr val="windowText" lastClr="000000"/>
                </a:solidFill>
              </a:defRPr>
            </a:lvl1pPr>
          </a:lstStyle>
          <a:p>
            <a:pPr lvl="0" algn="ctr" defTabSz="914400"/>
            <a:r>
              <a:rPr lang="en-US" dirty="0"/>
              <a:t> </a:t>
            </a:r>
            <a:endParaRPr lang="en-GB" dirty="0"/>
          </a:p>
        </p:txBody>
      </p:sp>
      <p:sp>
        <p:nvSpPr>
          <p:cNvPr id="9" name="Text Placeholder 6">
            <a:extLst>
              <a:ext uri="{FF2B5EF4-FFF2-40B4-BE49-F238E27FC236}">
                <a16:creationId xmlns:a16="http://schemas.microsoft.com/office/drawing/2014/main" id="{399B8CC5-871B-E6F8-1EA4-2AD0E5F22F82}"/>
              </a:ext>
            </a:extLst>
          </p:cNvPr>
          <p:cNvSpPr>
            <a:spLocks noGrp="1"/>
          </p:cNvSpPr>
          <p:nvPr>
            <p:ph type="body" sz="quarter" idx="42" hasCustomPrompt="1"/>
          </p:nvPr>
        </p:nvSpPr>
        <p:spPr>
          <a:xfrm>
            <a:off x="1397657" y="2192717"/>
            <a:ext cx="1259160" cy="760184"/>
          </a:xfrm>
        </p:spPr>
        <p:txBody>
          <a:bodyPr anchor="ctr">
            <a:noAutofit/>
          </a:bodyPr>
          <a:lstStyle>
            <a:lvl1pPr marL="0" indent="0" algn="ctr">
              <a:lnSpc>
                <a:spcPct val="100000"/>
              </a:lnSpc>
              <a:spcBef>
                <a:spcPts val="0"/>
              </a:spcBef>
              <a:buNone/>
              <a:defRPr sz="2800" b="1">
                <a:solidFill>
                  <a:schemeClr val="accent4"/>
                </a:solidFill>
                <a:latin typeface="+mj-lt"/>
              </a:defRPr>
            </a:lvl1pPr>
          </a:lstStyle>
          <a:p>
            <a:pPr lvl="0"/>
            <a:r>
              <a:rPr lang="en-US" dirty="0"/>
              <a:t>xx%</a:t>
            </a:r>
          </a:p>
        </p:txBody>
      </p:sp>
      <p:sp>
        <p:nvSpPr>
          <p:cNvPr id="10" name="Text Placeholder 2">
            <a:extLst>
              <a:ext uri="{FF2B5EF4-FFF2-40B4-BE49-F238E27FC236}">
                <a16:creationId xmlns:a16="http://schemas.microsoft.com/office/drawing/2014/main" id="{7A93E70D-65B5-F19A-9AEF-F941A296D992}"/>
              </a:ext>
            </a:extLst>
          </p:cNvPr>
          <p:cNvSpPr>
            <a:spLocks noGrp="1"/>
          </p:cNvSpPr>
          <p:nvPr>
            <p:ph type="body" sz="quarter" idx="43"/>
          </p:nvPr>
        </p:nvSpPr>
        <p:spPr>
          <a:xfrm>
            <a:off x="877890" y="4129225"/>
            <a:ext cx="2298696" cy="2144575"/>
          </a:xfrm>
        </p:spPr>
        <p:txBody>
          <a:bodyPr>
            <a:noAutofit/>
          </a:bodyPr>
          <a:lstStyle>
            <a:lvl1pPr algn="ct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1" name="Text Placeholder 7">
            <a:extLst>
              <a:ext uri="{FF2B5EF4-FFF2-40B4-BE49-F238E27FC236}">
                <a16:creationId xmlns:a16="http://schemas.microsoft.com/office/drawing/2014/main" id="{653621B6-5EA2-033E-F68F-7DCEA47EF6FE}"/>
              </a:ext>
            </a:extLst>
          </p:cNvPr>
          <p:cNvSpPr>
            <a:spLocks noGrp="1"/>
          </p:cNvSpPr>
          <p:nvPr>
            <p:ph type="body" sz="quarter" idx="44"/>
          </p:nvPr>
        </p:nvSpPr>
        <p:spPr>
          <a:xfrm>
            <a:off x="877890" y="3539935"/>
            <a:ext cx="2298696" cy="555053"/>
          </a:xfrm>
        </p:spPr>
        <p:txBody>
          <a:bodyPr anchor="ctr">
            <a:noAutofit/>
          </a:bodyPr>
          <a:lstStyle>
            <a:lvl1pPr algn="ctr">
              <a:lnSpc>
                <a:spcPct val="100000"/>
              </a:lnSpc>
              <a:spcBef>
                <a:spcPts val="0"/>
              </a:spcBef>
              <a:defRPr sz="1800">
                <a:solidFill>
                  <a:schemeClr val="tx1"/>
                </a:solidFill>
              </a:defRPr>
            </a:lvl1pPr>
          </a:lstStyle>
          <a:p>
            <a:pPr lvl="0"/>
            <a:r>
              <a:rPr lang="en-GB" dirty="0"/>
              <a:t>Click to edit Master text styles</a:t>
            </a:r>
          </a:p>
        </p:txBody>
      </p:sp>
      <p:sp>
        <p:nvSpPr>
          <p:cNvPr id="12" name="Oval 11">
            <a:extLst>
              <a:ext uri="{FF2B5EF4-FFF2-40B4-BE49-F238E27FC236}">
                <a16:creationId xmlns:a16="http://schemas.microsoft.com/office/drawing/2014/main" id="{BB09CA9D-5F15-145F-88FC-3F4C23BAF3ED}"/>
              </a:ext>
            </a:extLst>
          </p:cNvPr>
          <p:cNvSpPr/>
          <p:nvPr userDrawn="1"/>
        </p:nvSpPr>
        <p:spPr>
          <a:xfrm>
            <a:off x="3949629" y="1772412"/>
            <a:ext cx="1581292" cy="1581292"/>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4">
            <a:extLst>
              <a:ext uri="{FF2B5EF4-FFF2-40B4-BE49-F238E27FC236}">
                <a16:creationId xmlns:a16="http://schemas.microsoft.com/office/drawing/2014/main" id="{33F10F4C-CDA6-8317-544A-7FB1D42A4AD9}"/>
              </a:ext>
            </a:extLst>
          </p:cNvPr>
          <p:cNvSpPr>
            <a:spLocks noGrp="1"/>
          </p:cNvSpPr>
          <p:nvPr>
            <p:ph type="body" sz="quarter" idx="45" hasCustomPrompt="1"/>
          </p:nvPr>
        </p:nvSpPr>
        <p:spPr>
          <a:xfrm>
            <a:off x="3949629" y="1772412"/>
            <a:ext cx="1581292" cy="1581292"/>
          </a:xfrm>
          <a:prstGeom prst="arc">
            <a:avLst>
              <a:gd name="adj1" fmla="val 16200000"/>
              <a:gd name="adj2" fmla="val 13391445"/>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GB" sz="1000" dirty="0">
                <a:solidFill>
                  <a:sysClr val="windowText" lastClr="000000"/>
                </a:solidFill>
              </a:defRPr>
            </a:lvl1pPr>
          </a:lstStyle>
          <a:p>
            <a:pPr lvl="0" algn="ctr" defTabSz="914400"/>
            <a:r>
              <a:rPr lang="en-US" dirty="0"/>
              <a:t> </a:t>
            </a:r>
            <a:endParaRPr lang="en-GB" dirty="0"/>
          </a:p>
        </p:txBody>
      </p:sp>
      <p:sp>
        <p:nvSpPr>
          <p:cNvPr id="14" name="Text Placeholder 6">
            <a:extLst>
              <a:ext uri="{FF2B5EF4-FFF2-40B4-BE49-F238E27FC236}">
                <a16:creationId xmlns:a16="http://schemas.microsoft.com/office/drawing/2014/main" id="{851D3254-7E83-827B-FC27-9E7BEA84A7B4}"/>
              </a:ext>
            </a:extLst>
          </p:cNvPr>
          <p:cNvSpPr>
            <a:spLocks noGrp="1"/>
          </p:cNvSpPr>
          <p:nvPr>
            <p:ph type="body" sz="quarter" idx="46" hasCustomPrompt="1"/>
          </p:nvPr>
        </p:nvSpPr>
        <p:spPr>
          <a:xfrm>
            <a:off x="4110695" y="2192717"/>
            <a:ext cx="1259160" cy="760184"/>
          </a:xfrm>
        </p:spPr>
        <p:txBody>
          <a:bodyPr anchor="ctr">
            <a:noAutofit/>
          </a:bodyPr>
          <a:lstStyle>
            <a:lvl1pPr marL="0" indent="0" algn="ctr">
              <a:lnSpc>
                <a:spcPct val="100000"/>
              </a:lnSpc>
              <a:spcBef>
                <a:spcPts val="0"/>
              </a:spcBef>
              <a:buNone/>
              <a:defRPr sz="2800" b="1">
                <a:solidFill>
                  <a:schemeClr val="accent4"/>
                </a:solidFill>
                <a:latin typeface="+mj-lt"/>
              </a:defRPr>
            </a:lvl1pPr>
          </a:lstStyle>
          <a:p>
            <a:pPr lvl="0"/>
            <a:r>
              <a:rPr lang="en-US" dirty="0"/>
              <a:t>xx%</a:t>
            </a:r>
          </a:p>
        </p:txBody>
      </p:sp>
      <p:sp>
        <p:nvSpPr>
          <p:cNvPr id="15" name="Text Placeholder 2">
            <a:extLst>
              <a:ext uri="{FF2B5EF4-FFF2-40B4-BE49-F238E27FC236}">
                <a16:creationId xmlns:a16="http://schemas.microsoft.com/office/drawing/2014/main" id="{9DAC0BDE-0636-1FFE-BC36-E1FA741AF831}"/>
              </a:ext>
            </a:extLst>
          </p:cNvPr>
          <p:cNvSpPr>
            <a:spLocks noGrp="1"/>
          </p:cNvSpPr>
          <p:nvPr>
            <p:ph type="body" sz="quarter" idx="47"/>
          </p:nvPr>
        </p:nvSpPr>
        <p:spPr>
          <a:xfrm>
            <a:off x="3590928" y="4129225"/>
            <a:ext cx="2298696" cy="2144575"/>
          </a:xfrm>
        </p:spPr>
        <p:txBody>
          <a:bodyPr>
            <a:noAutofit/>
          </a:bodyPr>
          <a:lstStyle>
            <a:lvl1pPr algn="ct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6" name="Text Placeholder 7">
            <a:extLst>
              <a:ext uri="{FF2B5EF4-FFF2-40B4-BE49-F238E27FC236}">
                <a16:creationId xmlns:a16="http://schemas.microsoft.com/office/drawing/2014/main" id="{6A8EC22C-067C-C84C-4185-E388C0194B1C}"/>
              </a:ext>
            </a:extLst>
          </p:cNvPr>
          <p:cNvSpPr>
            <a:spLocks noGrp="1"/>
          </p:cNvSpPr>
          <p:nvPr>
            <p:ph type="body" sz="quarter" idx="48"/>
          </p:nvPr>
        </p:nvSpPr>
        <p:spPr>
          <a:xfrm>
            <a:off x="3590928" y="3539935"/>
            <a:ext cx="2298696" cy="555053"/>
          </a:xfrm>
        </p:spPr>
        <p:txBody>
          <a:bodyPr anchor="ctr">
            <a:noAutofit/>
          </a:bodyPr>
          <a:lstStyle>
            <a:lvl1pPr algn="ctr">
              <a:lnSpc>
                <a:spcPct val="100000"/>
              </a:lnSpc>
              <a:spcBef>
                <a:spcPts val="0"/>
              </a:spcBef>
              <a:defRPr sz="1800">
                <a:solidFill>
                  <a:schemeClr val="tx1"/>
                </a:solidFill>
              </a:defRPr>
            </a:lvl1pPr>
          </a:lstStyle>
          <a:p>
            <a:pPr lvl="0"/>
            <a:r>
              <a:rPr lang="en-GB" dirty="0"/>
              <a:t>Click to edit Master text styles</a:t>
            </a:r>
          </a:p>
        </p:txBody>
      </p:sp>
      <p:sp>
        <p:nvSpPr>
          <p:cNvPr id="17" name="Oval 16">
            <a:extLst>
              <a:ext uri="{FF2B5EF4-FFF2-40B4-BE49-F238E27FC236}">
                <a16:creationId xmlns:a16="http://schemas.microsoft.com/office/drawing/2014/main" id="{748B75F7-1FED-D02B-3936-6CECAE62A219}"/>
              </a:ext>
            </a:extLst>
          </p:cNvPr>
          <p:cNvSpPr/>
          <p:nvPr userDrawn="1"/>
        </p:nvSpPr>
        <p:spPr>
          <a:xfrm>
            <a:off x="6662667" y="1772412"/>
            <a:ext cx="1581292" cy="1581292"/>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4">
            <a:extLst>
              <a:ext uri="{FF2B5EF4-FFF2-40B4-BE49-F238E27FC236}">
                <a16:creationId xmlns:a16="http://schemas.microsoft.com/office/drawing/2014/main" id="{D89E94AF-3E8A-B862-0007-9E93166FAEF4}"/>
              </a:ext>
            </a:extLst>
          </p:cNvPr>
          <p:cNvSpPr>
            <a:spLocks noGrp="1"/>
          </p:cNvSpPr>
          <p:nvPr>
            <p:ph type="body" sz="quarter" idx="49" hasCustomPrompt="1"/>
          </p:nvPr>
        </p:nvSpPr>
        <p:spPr>
          <a:xfrm>
            <a:off x="6662667" y="1772412"/>
            <a:ext cx="1581292" cy="1581292"/>
          </a:xfrm>
          <a:prstGeom prst="arc">
            <a:avLst>
              <a:gd name="adj1" fmla="val 16200000"/>
              <a:gd name="adj2" fmla="val 13391445"/>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GB" sz="1000" dirty="0">
                <a:solidFill>
                  <a:sysClr val="windowText" lastClr="000000"/>
                </a:solidFill>
              </a:defRPr>
            </a:lvl1pPr>
          </a:lstStyle>
          <a:p>
            <a:pPr lvl="0" algn="ctr" defTabSz="914400"/>
            <a:r>
              <a:rPr lang="en-US" dirty="0"/>
              <a:t> </a:t>
            </a:r>
            <a:endParaRPr lang="en-GB" dirty="0"/>
          </a:p>
        </p:txBody>
      </p:sp>
      <p:sp>
        <p:nvSpPr>
          <p:cNvPr id="19" name="Text Placeholder 6">
            <a:extLst>
              <a:ext uri="{FF2B5EF4-FFF2-40B4-BE49-F238E27FC236}">
                <a16:creationId xmlns:a16="http://schemas.microsoft.com/office/drawing/2014/main" id="{2576BE4F-5EE5-7ABB-EA7F-A8BD6C65EC1C}"/>
              </a:ext>
            </a:extLst>
          </p:cNvPr>
          <p:cNvSpPr>
            <a:spLocks noGrp="1"/>
          </p:cNvSpPr>
          <p:nvPr>
            <p:ph type="body" sz="quarter" idx="50" hasCustomPrompt="1"/>
          </p:nvPr>
        </p:nvSpPr>
        <p:spPr>
          <a:xfrm>
            <a:off x="6823733" y="2192717"/>
            <a:ext cx="1259160" cy="760184"/>
          </a:xfrm>
        </p:spPr>
        <p:txBody>
          <a:bodyPr anchor="ctr">
            <a:noAutofit/>
          </a:bodyPr>
          <a:lstStyle>
            <a:lvl1pPr marL="0" indent="0" algn="ctr">
              <a:lnSpc>
                <a:spcPct val="100000"/>
              </a:lnSpc>
              <a:spcBef>
                <a:spcPts val="0"/>
              </a:spcBef>
              <a:buNone/>
              <a:defRPr sz="2800" b="1">
                <a:solidFill>
                  <a:schemeClr val="accent4"/>
                </a:solidFill>
                <a:latin typeface="+mj-lt"/>
              </a:defRPr>
            </a:lvl1pPr>
          </a:lstStyle>
          <a:p>
            <a:pPr lvl="0"/>
            <a:r>
              <a:rPr lang="en-US" dirty="0"/>
              <a:t>xx%</a:t>
            </a:r>
          </a:p>
        </p:txBody>
      </p:sp>
      <p:sp>
        <p:nvSpPr>
          <p:cNvPr id="20" name="Text Placeholder 2">
            <a:extLst>
              <a:ext uri="{FF2B5EF4-FFF2-40B4-BE49-F238E27FC236}">
                <a16:creationId xmlns:a16="http://schemas.microsoft.com/office/drawing/2014/main" id="{EDD24A74-26FF-4C96-A985-8552AB5344AE}"/>
              </a:ext>
            </a:extLst>
          </p:cNvPr>
          <p:cNvSpPr>
            <a:spLocks noGrp="1"/>
          </p:cNvSpPr>
          <p:nvPr>
            <p:ph type="body" sz="quarter" idx="51"/>
          </p:nvPr>
        </p:nvSpPr>
        <p:spPr>
          <a:xfrm>
            <a:off x="6303966" y="4129225"/>
            <a:ext cx="2298696" cy="2144575"/>
          </a:xfrm>
        </p:spPr>
        <p:txBody>
          <a:bodyPr>
            <a:noAutofit/>
          </a:bodyPr>
          <a:lstStyle>
            <a:lvl1pPr algn="ct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1" name="Text Placeholder 7">
            <a:extLst>
              <a:ext uri="{FF2B5EF4-FFF2-40B4-BE49-F238E27FC236}">
                <a16:creationId xmlns:a16="http://schemas.microsoft.com/office/drawing/2014/main" id="{0743E82E-2C7D-7B74-ADE1-96D8C2DBBF80}"/>
              </a:ext>
            </a:extLst>
          </p:cNvPr>
          <p:cNvSpPr>
            <a:spLocks noGrp="1"/>
          </p:cNvSpPr>
          <p:nvPr>
            <p:ph type="body" sz="quarter" idx="52"/>
          </p:nvPr>
        </p:nvSpPr>
        <p:spPr>
          <a:xfrm>
            <a:off x="6303966" y="3539935"/>
            <a:ext cx="2298696" cy="555053"/>
          </a:xfrm>
        </p:spPr>
        <p:txBody>
          <a:bodyPr anchor="ctr">
            <a:noAutofit/>
          </a:bodyPr>
          <a:lstStyle>
            <a:lvl1pPr algn="ctr">
              <a:lnSpc>
                <a:spcPct val="100000"/>
              </a:lnSpc>
              <a:spcBef>
                <a:spcPts val="0"/>
              </a:spcBef>
              <a:defRPr sz="1800">
                <a:solidFill>
                  <a:schemeClr val="tx1"/>
                </a:solidFill>
              </a:defRPr>
            </a:lvl1pPr>
          </a:lstStyle>
          <a:p>
            <a:pPr lvl="0"/>
            <a:r>
              <a:rPr lang="en-GB" dirty="0"/>
              <a:t>Click to edit Master text styles</a:t>
            </a:r>
          </a:p>
        </p:txBody>
      </p:sp>
      <p:sp>
        <p:nvSpPr>
          <p:cNvPr id="22" name="Oval 21">
            <a:extLst>
              <a:ext uri="{FF2B5EF4-FFF2-40B4-BE49-F238E27FC236}">
                <a16:creationId xmlns:a16="http://schemas.microsoft.com/office/drawing/2014/main" id="{E9CC9DBB-0DFD-352D-370F-812F956D8D80}"/>
              </a:ext>
            </a:extLst>
          </p:cNvPr>
          <p:cNvSpPr/>
          <p:nvPr userDrawn="1"/>
        </p:nvSpPr>
        <p:spPr>
          <a:xfrm>
            <a:off x="9375706" y="1772412"/>
            <a:ext cx="1581292" cy="1581292"/>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14">
            <a:extLst>
              <a:ext uri="{FF2B5EF4-FFF2-40B4-BE49-F238E27FC236}">
                <a16:creationId xmlns:a16="http://schemas.microsoft.com/office/drawing/2014/main" id="{14E23CBD-4B85-9B6A-E464-13D50992117C}"/>
              </a:ext>
            </a:extLst>
          </p:cNvPr>
          <p:cNvSpPr>
            <a:spLocks noGrp="1"/>
          </p:cNvSpPr>
          <p:nvPr>
            <p:ph type="body" sz="quarter" idx="53" hasCustomPrompt="1"/>
          </p:nvPr>
        </p:nvSpPr>
        <p:spPr>
          <a:xfrm>
            <a:off x="9375706" y="1772412"/>
            <a:ext cx="1581292" cy="1581292"/>
          </a:xfrm>
          <a:prstGeom prst="arc">
            <a:avLst>
              <a:gd name="adj1" fmla="val 16200000"/>
              <a:gd name="adj2" fmla="val 13391445"/>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GB" sz="1000" dirty="0">
                <a:solidFill>
                  <a:sysClr val="windowText" lastClr="000000"/>
                </a:solidFill>
              </a:defRPr>
            </a:lvl1pPr>
          </a:lstStyle>
          <a:p>
            <a:pPr lvl="0" algn="ctr" defTabSz="914400"/>
            <a:r>
              <a:rPr lang="en-US" dirty="0"/>
              <a:t> </a:t>
            </a:r>
            <a:endParaRPr lang="en-GB" dirty="0"/>
          </a:p>
        </p:txBody>
      </p:sp>
      <p:sp>
        <p:nvSpPr>
          <p:cNvPr id="24" name="Text Placeholder 6">
            <a:extLst>
              <a:ext uri="{FF2B5EF4-FFF2-40B4-BE49-F238E27FC236}">
                <a16:creationId xmlns:a16="http://schemas.microsoft.com/office/drawing/2014/main" id="{31571428-972D-7B6D-7858-93850379C8BD}"/>
              </a:ext>
            </a:extLst>
          </p:cNvPr>
          <p:cNvSpPr>
            <a:spLocks noGrp="1"/>
          </p:cNvSpPr>
          <p:nvPr>
            <p:ph type="body" sz="quarter" idx="54" hasCustomPrompt="1"/>
          </p:nvPr>
        </p:nvSpPr>
        <p:spPr>
          <a:xfrm>
            <a:off x="9536772" y="2192717"/>
            <a:ext cx="1259160" cy="760184"/>
          </a:xfrm>
        </p:spPr>
        <p:txBody>
          <a:bodyPr anchor="ctr">
            <a:noAutofit/>
          </a:bodyPr>
          <a:lstStyle>
            <a:lvl1pPr marL="0" indent="0" algn="ctr">
              <a:lnSpc>
                <a:spcPct val="100000"/>
              </a:lnSpc>
              <a:spcBef>
                <a:spcPts val="0"/>
              </a:spcBef>
              <a:buNone/>
              <a:defRPr sz="2800" b="1">
                <a:solidFill>
                  <a:schemeClr val="accent4"/>
                </a:solidFill>
                <a:latin typeface="+mj-lt"/>
              </a:defRPr>
            </a:lvl1pPr>
          </a:lstStyle>
          <a:p>
            <a:pPr lvl="0"/>
            <a:r>
              <a:rPr lang="en-US" dirty="0"/>
              <a:t>xx%</a:t>
            </a:r>
          </a:p>
        </p:txBody>
      </p:sp>
      <p:sp>
        <p:nvSpPr>
          <p:cNvPr id="25" name="Text Placeholder 2">
            <a:extLst>
              <a:ext uri="{FF2B5EF4-FFF2-40B4-BE49-F238E27FC236}">
                <a16:creationId xmlns:a16="http://schemas.microsoft.com/office/drawing/2014/main" id="{70DC3AF2-DC88-47EF-70B7-4A35DC12DD2A}"/>
              </a:ext>
            </a:extLst>
          </p:cNvPr>
          <p:cNvSpPr>
            <a:spLocks noGrp="1"/>
          </p:cNvSpPr>
          <p:nvPr>
            <p:ph type="body" sz="quarter" idx="55"/>
          </p:nvPr>
        </p:nvSpPr>
        <p:spPr>
          <a:xfrm>
            <a:off x="9017005" y="4129225"/>
            <a:ext cx="2298696" cy="2144575"/>
          </a:xfrm>
        </p:spPr>
        <p:txBody>
          <a:bodyPr>
            <a:noAutofit/>
          </a:bodyPr>
          <a:lstStyle>
            <a:lvl1pPr algn="ct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6" name="Text Placeholder 7">
            <a:extLst>
              <a:ext uri="{FF2B5EF4-FFF2-40B4-BE49-F238E27FC236}">
                <a16:creationId xmlns:a16="http://schemas.microsoft.com/office/drawing/2014/main" id="{333EA874-8B21-2BE1-00A3-BEBAEC67E43A}"/>
              </a:ext>
            </a:extLst>
          </p:cNvPr>
          <p:cNvSpPr>
            <a:spLocks noGrp="1"/>
          </p:cNvSpPr>
          <p:nvPr>
            <p:ph type="body" sz="quarter" idx="56"/>
          </p:nvPr>
        </p:nvSpPr>
        <p:spPr>
          <a:xfrm>
            <a:off x="9017005" y="3539935"/>
            <a:ext cx="2298696" cy="555053"/>
          </a:xfrm>
        </p:spPr>
        <p:txBody>
          <a:bodyPr anchor="ctr">
            <a:noAutofit/>
          </a:bodyPr>
          <a:lstStyle>
            <a:lvl1pPr algn="ctr">
              <a:lnSpc>
                <a:spcPct val="100000"/>
              </a:lnSpc>
              <a:spcBef>
                <a:spcPts val="0"/>
              </a:spcBef>
              <a:defRPr sz="1800">
                <a:solidFill>
                  <a:schemeClr val="tx1"/>
                </a:solidFill>
              </a:defRPr>
            </a:lvl1pPr>
          </a:lstStyle>
          <a:p>
            <a:pPr lvl="0"/>
            <a:r>
              <a:rPr lang="en-GB" dirty="0"/>
              <a:t>Click to edit Master text styles</a:t>
            </a:r>
          </a:p>
        </p:txBody>
      </p:sp>
    </p:spTree>
    <p:extLst>
      <p:ext uri="{BB962C8B-B14F-4D97-AF65-F5344CB8AC3E}">
        <p14:creationId xmlns:p14="http://schemas.microsoft.com/office/powerpoint/2010/main" val="336735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hart C44V1">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2" name="Text Placeholder 2">
            <a:extLst>
              <a:ext uri="{FF2B5EF4-FFF2-40B4-BE49-F238E27FC236}">
                <a16:creationId xmlns:a16="http://schemas.microsoft.com/office/drawing/2014/main" id="{6CC71B14-7CDE-2DFC-7ACC-166293B9739B}"/>
              </a:ext>
            </a:extLst>
          </p:cNvPr>
          <p:cNvSpPr>
            <a:spLocks noGrp="1"/>
          </p:cNvSpPr>
          <p:nvPr>
            <p:ph type="body" sz="quarter" idx="42"/>
          </p:nvPr>
        </p:nvSpPr>
        <p:spPr>
          <a:xfrm>
            <a:off x="6496049" y="2388845"/>
            <a:ext cx="5108573" cy="3402355"/>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 name="Text Placeholder 7">
            <a:extLst>
              <a:ext uri="{FF2B5EF4-FFF2-40B4-BE49-F238E27FC236}">
                <a16:creationId xmlns:a16="http://schemas.microsoft.com/office/drawing/2014/main" id="{2B5676C3-4F2C-7B98-BC68-0511C1A3F3B9}"/>
              </a:ext>
            </a:extLst>
          </p:cNvPr>
          <p:cNvSpPr>
            <a:spLocks noGrp="1"/>
          </p:cNvSpPr>
          <p:nvPr>
            <p:ph type="body" sz="quarter" idx="43"/>
          </p:nvPr>
        </p:nvSpPr>
        <p:spPr>
          <a:xfrm>
            <a:off x="6496049" y="1678983"/>
            <a:ext cx="5108573"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28" name="Chart Placeholder 27">
            <a:extLst>
              <a:ext uri="{FF2B5EF4-FFF2-40B4-BE49-F238E27FC236}">
                <a16:creationId xmlns:a16="http://schemas.microsoft.com/office/drawing/2014/main" id="{B5E2E71B-4A29-B044-14A3-DF9F45240B5B}"/>
              </a:ext>
            </a:extLst>
          </p:cNvPr>
          <p:cNvSpPr>
            <a:spLocks noGrp="1"/>
          </p:cNvSpPr>
          <p:nvPr>
            <p:ph type="chart" sz="quarter" idx="44"/>
          </p:nvPr>
        </p:nvSpPr>
        <p:spPr>
          <a:xfrm>
            <a:off x="587375" y="1678983"/>
            <a:ext cx="5108573" cy="4112217"/>
          </a:xfrm>
          <a:pattFill prst="pct5">
            <a:fgClr>
              <a:schemeClr val="accent6"/>
            </a:fgClr>
            <a:bgClr>
              <a:schemeClr val="accent4"/>
            </a:bgClr>
          </a:pattFill>
        </p:spPr>
        <p:txBody>
          <a:bodyPr vert="horz" wrap="square" lIns="91440" tIns="45720" rIns="91440" bIns="45720" rtlCol="0" anchor="t">
            <a:noAutofit/>
          </a:bodyPr>
          <a:lstStyle>
            <a:lvl1pPr>
              <a:defRPr lang="en-GB" sz="1400"/>
            </a:lvl1pPr>
          </a:lstStyle>
          <a:p>
            <a:pPr lvl="0" algn="ctr"/>
            <a:endParaRPr lang="en-GB"/>
          </a:p>
        </p:txBody>
      </p:sp>
    </p:spTree>
    <p:extLst>
      <p:ext uri="{BB962C8B-B14F-4D97-AF65-F5344CB8AC3E}">
        <p14:creationId xmlns:p14="http://schemas.microsoft.com/office/powerpoint/2010/main" val="1241331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hart C44V2">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0D78536D-56B8-C8AB-E6BB-E0331088471C}"/>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2" name="Text Placeholder 2">
            <a:extLst>
              <a:ext uri="{FF2B5EF4-FFF2-40B4-BE49-F238E27FC236}">
                <a16:creationId xmlns:a16="http://schemas.microsoft.com/office/drawing/2014/main" id="{C20FD7B2-9990-E298-D806-AECFBE9C6EDB}"/>
              </a:ext>
            </a:extLst>
          </p:cNvPr>
          <p:cNvSpPr>
            <a:spLocks noGrp="1"/>
          </p:cNvSpPr>
          <p:nvPr>
            <p:ph type="body" sz="quarter" idx="42"/>
          </p:nvPr>
        </p:nvSpPr>
        <p:spPr>
          <a:xfrm>
            <a:off x="587375" y="2388845"/>
            <a:ext cx="5108573" cy="3402355"/>
          </a:xfrm>
        </p:spPr>
        <p:txBody>
          <a:bodyPr vert="horz" lIns="91440" tIns="45720" rIns="91440" bIns="45720" rtlCol="0">
            <a:noAutofit/>
          </a:bodyPr>
          <a:lstStyle>
            <a:lvl1pPr>
              <a:defRPr lang="en-US" sz="1600" b="0" dirty="0">
                <a:solidFill>
                  <a:schemeClr val="tx2"/>
                </a:solidFill>
              </a:defRPr>
            </a:lvl1pPr>
          </a:lstStyle>
          <a:p>
            <a:pPr lvl="0">
              <a:lnSpc>
                <a:spcPct val="100000"/>
              </a:lnSpc>
              <a:spcBef>
                <a:spcPts val="0"/>
              </a:spcBef>
            </a:pPr>
            <a:r>
              <a:rPr lang="en-US" dirty="0"/>
              <a:t>Click to edit Master text styles</a:t>
            </a:r>
          </a:p>
        </p:txBody>
      </p:sp>
      <p:sp>
        <p:nvSpPr>
          <p:cNvPr id="4" name="Text Placeholder 7">
            <a:extLst>
              <a:ext uri="{FF2B5EF4-FFF2-40B4-BE49-F238E27FC236}">
                <a16:creationId xmlns:a16="http://schemas.microsoft.com/office/drawing/2014/main" id="{04953936-D176-288C-86FB-0093FEA70384}"/>
              </a:ext>
            </a:extLst>
          </p:cNvPr>
          <p:cNvSpPr>
            <a:spLocks noGrp="1"/>
          </p:cNvSpPr>
          <p:nvPr>
            <p:ph type="body" sz="quarter" idx="43"/>
          </p:nvPr>
        </p:nvSpPr>
        <p:spPr>
          <a:xfrm>
            <a:off x="587375" y="1678983"/>
            <a:ext cx="5108573" cy="676285"/>
          </a:xfrm>
        </p:spPr>
        <p:txBody>
          <a:bodyPr vert="horz" lIns="91440" tIns="45720" rIns="91440" bIns="45720" rtlCol="0" anchor="b">
            <a:noAutofit/>
          </a:bodyPr>
          <a:lstStyle>
            <a:lvl1pPr>
              <a:defRPr lang="en-GB" sz="1800" dirty="0">
                <a:solidFill>
                  <a:schemeClr val="tx2"/>
                </a:solidFill>
              </a:defRPr>
            </a:lvl1pPr>
          </a:lstStyle>
          <a:p>
            <a:pPr lvl="0">
              <a:lnSpc>
                <a:spcPct val="100000"/>
              </a:lnSpc>
              <a:spcBef>
                <a:spcPts val="0"/>
              </a:spcBef>
            </a:pPr>
            <a:r>
              <a:rPr lang="en-GB" dirty="0"/>
              <a:t>Click to edit Master text styles</a:t>
            </a:r>
          </a:p>
        </p:txBody>
      </p:sp>
      <p:sp>
        <p:nvSpPr>
          <p:cNvPr id="7" name="Chart Placeholder 27">
            <a:extLst>
              <a:ext uri="{FF2B5EF4-FFF2-40B4-BE49-F238E27FC236}">
                <a16:creationId xmlns:a16="http://schemas.microsoft.com/office/drawing/2014/main" id="{B2197681-7D14-90ED-5FE1-79923EF28925}"/>
              </a:ext>
            </a:extLst>
          </p:cNvPr>
          <p:cNvSpPr>
            <a:spLocks noGrp="1"/>
          </p:cNvSpPr>
          <p:nvPr>
            <p:ph type="chart" sz="quarter" idx="44"/>
          </p:nvPr>
        </p:nvSpPr>
        <p:spPr>
          <a:xfrm>
            <a:off x="6496050" y="1678983"/>
            <a:ext cx="5108573" cy="4112217"/>
          </a:xfrm>
          <a:pattFill prst="pct5">
            <a:fgClr>
              <a:schemeClr val="accent6"/>
            </a:fgClr>
            <a:bgClr>
              <a:schemeClr val="accent4"/>
            </a:bgClr>
          </a:pattFill>
        </p:spPr>
        <p:txBody>
          <a:bodyPr vert="horz" wrap="square" lIns="91440" tIns="45720" rIns="91440" bIns="45720" rtlCol="0" anchor="t">
            <a:noAutofit/>
          </a:bodyPr>
          <a:lstStyle>
            <a:lvl1pPr>
              <a:defRPr lang="en-GB" sz="1400"/>
            </a:lvl1pPr>
          </a:lstStyle>
          <a:p>
            <a:pPr lvl="0" algn="ctr"/>
            <a:endParaRPr lang="en-GB"/>
          </a:p>
        </p:txBody>
      </p:sp>
    </p:spTree>
    <p:extLst>
      <p:ext uri="{BB962C8B-B14F-4D97-AF65-F5344CB8AC3E}">
        <p14:creationId xmlns:p14="http://schemas.microsoft.com/office/powerpoint/2010/main" val="6958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I60V1">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9" name="Straight Arrow Connector 8">
            <a:extLst>
              <a:ext uri="{FF2B5EF4-FFF2-40B4-BE49-F238E27FC236}">
                <a16:creationId xmlns:a16="http://schemas.microsoft.com/office/drawing/2014/main" id="{7817D2B4-6B26-0AD0-701C-0544423A01AC}"/>
              </a:ext>
            </a:extLst>
          </p:cNvPr>
          <p:cNvCxnSpPr/>
          <p:nvPr userDrawn="1"/>
        </p:nvCxnSpPr>
        <p:spPr>
          <a:xfrm>
            <a:off x="587375" y="3823669"/>
            <a:ext cx="11017248" cy="0"/>
          </a:xfrm>
          <a:prstGeom prst="straightConnector1">
            <a:avLst/>
          </a:prstGeom>
          <a:ln w="38100" cap="rnd">
            <a:solidFill>
              <a:schemeClr val="accent5"/>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3" name="Text Placeholder 168">
            <a:extLst>
              <a:ext uri="{FF2B5EF4-FFF2-40B4-BE49-F238E27FC236}">
                <a16:creationId xmlns:a16="http://schemas.microsoft.com/office/drawing/2014/main" id="{A2DEF8EA-0150-4590-9F27-095E9EDA75BD}"/>
              </a:ext>
            </a:extLst>
          </p:cNvPr>
          <p:cNvSpPr>
            <a:spLocks noGrp="1"/>
          </p:cNvSpPr>
          <p:nvPr>
            <p:ph type="body" sz="quarter" idx="66" hasCustomPrompt="1"/>
          </p:nvPr>
        </p:nvSpPr>
        <p:spPr>
          <a:xfrm>
            <a:off x="850900" y="3632200"/>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11" name="Text Placeholder 2">
            <a:extLst>
              <a:ext uri="{FF2B5EF4-FFF2-40B4-BE49-F238E27FC236}">
                <a16:creationId xmlns:a16="http://schemas.microsoft.com/office/drawing/2014/main" id="{F28F6B1D-4DCA-64CC-37E2-93E3E1C27A15}"/>
              </a:ext>
            </a:extLst>
          </p:cNvPr>
          <p:cNvSpPr>
            <a:spLocks noGrp="1"/>
          </p:cNvSpPr>
          <p:nvPr>
            <p:ph type="body" sz="quarter" idx="15"/>
          </p:nvPr>
        </p:nvSpPr>
        <p:spPr>
          <a:xfrm>
            <a:off x="1127127" y="4838192"/>
            <a:ext cx="2952748" cy="1031636"/>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6021618B-4EB6-1383-0324-FDB1CA8A6ABA}"/>
              </a:ext>
            </a:extLst>
          </p:cNvPr>
          <p:cNvSpPr>
            <a:spLocks noGrp="1"/>
          </p:cNvSpPr>
          <p:nvPr>
            <p:ph type="body" sz="quarter" idx="16"/>
          </p:nvPr>
        </p:nvSpPr>
        <p:spPr>
          <a:xfrm>
            <a:off x="1127127" y="4128329"/>
            <a:ext cx="2952748"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13" name="Text Placeholder 7">
            <a:extLst>
              <a:ext uri="{FF2B5EF4-FFF2-40B4-BE49-F238E27FC236}">
                <a16:creationId xmlns:a16="http://schemas.microsoft.com/office/drawing/2014/main" id="{3BA08B14-D12D-E3B4-766E-E52B64E79D7C}"/>
              </a:ext>
            </a:extLst>
          </p:cNvPr>
          <p:cNvSpPr>
            <a:spLocks noGrp="1"/>
          </p:cNvSpPr>
          <p:nvPr>
            <p:ph type="body" sz="quarter" idx="57" hasCustomPrompt="1"/>
          </p:nvPr>
        </p:nvSpPr>
        <p:spPr>
          <a:xfrm rot="16200000">
            <a:off x="48144" y="4857050"/>
            <a:ext cx="1738360" cy="287198"/>
          </a:xfrm>
        </p:spPr>
        <p:txBody>
          <a:bodyPr anchor="ctr">
            <a:noAutofit/>
          </a:bodyPr>
          <a:lstStyle>
            <a:lvl1pPr algn="r">
              <a:lnSpc>
                <a:spcPct val="100000"/>
              </a:lnSpc>
              <a:spcBef>
                <a:spcPts val="0"/>
              </a:spcBef>
              <a:defRPr sz="1700">
                <a:solidFill>
                  <a:schemeClr val="tx1"/>
                </a:solidFill>
              </a:defRPr>
            </a:lvl1pPr>
          </a:lstStyle>
          <a:p>
            <a:pPr lvl="0"/>
            <a:r>
              <a:rPr lang="en-GB" dirty="0"/>
              <a:t>Milestone</a:t>
            </a:r>
          </a:p>
        </p:txBody>
      </p:sp>
      <p:sp>
        <p:nvSpPr>
          <p:cNvPr id="15" name="Text Placeholder 168">
            <a:extLst>
              <a:ext uri="{FF2B5EF4-FFF2-40B4-BE49-F238E27FC236}">
                <a16:creationId xmlns:a16="http://schemas.microsoft.com/office/drawing/2014/main" id="{3D2E7D44-6556-4F59-3B1C-3F00E68C7EA3}"/>
              </a:ext>
            </a:extLst>
          </p:cNvPr>
          <p:cNvSpPr>
            <a:spLocks noGrp="1"/>
          </p:cNvSpPr>
          <p:nvPr>
            <p:ph type="body" sz="quarter" idx="69" hasCustomPrompt="1"/>
          </p:nvPr>
        </p:nvSpPr>
        <p:spPr>
          <a:xfrm>
            <a:off x="4622800" y="3632200"/>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33" name="Text Placeholder 2">
            <a:extLst>
              <a:ext uri="{FF2B5EF4-FFF2-40B4-BE49-F238E27FC236}">
                <a16:creationId xmlns:a16="http://schemas.microsoft.com/office/drawing/2014/main" id="{5E6ECB60-A36C-4011-0499-2A4AA371C7E2}"/>
              </a:ext>
            </a:extLst>
          </p:cNvPr>
          <p:cNvSpPr>
            <a:spLocks noGrp="1"/>
          </p:cNvSpPr>
          <p:nvPr>
            <p:ph type="body" sz="quarter" idx="59"/>
          </p:nvPr>
        </p:nvSpPr>
        <p:spPr>
          <a:xfrm>
            <a:off x="4889502" y="2507172"/>
            <a:ext cx="2952748" cy="1031636"/>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4" name="Text Placeholder 7">
            <a:extLst>
              <a:ext uri="{FF2B5EF4-FFF2-40B4-BE49-F238E27FC236}">
                <a16:creationId xmlns:a16="http://schemas.microsoft.com/office/drawing/2014/main" id="{89BA2FFC-C51E-7BB7-C8D4-A4E7F43184DC}"/>
              </a:ext>
            </a:extLst>
          </p:cNvPr>
          <p:cNvSpPr>
            <a:spLocks noGrp="1"/>
          </p:cNvSpPr>
          <p:nvPr>
            <p:ph type="body" sz="quarter" idx="60"/>
          </p:nvPr>
        </p:nvSpPr>
        <p:spPr>
          <a:xfrm>
            <a:off x="4889502" y="1797309"/>
            <a:ext cx="2952748"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35" name="Text Placeholder 7">
            <a:extLst>
              <a:ext uri="{FF2B5EF4-FFF2-40B4-BE49-F238E27FC236}">
                <a16:creationId xmlns:a16="http://schemas.microsoft.com/office/drawing/2014/main" id="{89495DDD-649B-4773-CF09-8E3CE90FA853}"/>
              </a:ext>
            </a:extLst>
          </p:cNvPr>
          <p:cNvSpPr>
            <a:spLocks noGrp="1"/>
          </p:cNvSpPr>
          <p:nvPr>
            <p:ph type="body" sz="quarter" idx="61" hasCustomPrompt="1"/>
          </p:nvPr>
        </p:nvSpPr>
        <p:spPr>
          <a:xfrm rot="16200000">
            <a:off x="3810519" y="2526030"/>
            <a:ext cx="1738360" cy="287198"/>
          </a:xfrm>
        </p:spPr>
        <p:txBody>
          <a:bodyPr anchor="ctr">
            <a:noAutofit/>
          </a:bodyPr>
          <a:lstStyle>
            <a:lvl1pPr algn="r">
              <a:lnSpc>
                <a:spcPct val="100000"/>
              </a:lnSpc>
              <a:spcBef>
                <a:spcPts val="0"/>
              </a:spcBef>
              <a:defRPr sz="1700">
                <a:solidFill>
                  <a:schemeClr val="tx1"/>
                </a:solidFill>
              </a:defRPr>
            </a:lvl1pPr>
          </a:lstStyle>
          <a:p>
            <a:pPr lvl="0"/>
            <a:r>
              <a:rPr lang="en-GB" dirty="0"/>
              <a:t>Milestone</a:t>
            </a:r>
          </a:p>
        </p:txBody>
      </p:sp>
      <p:sp>
        <p:nvSpPr>
          <p:cNvPr id="8" name="Text Placeholder 168">
            <a:extLst>
              <a:ext uri="{FF2B5EF4-FFF2-40B4-BE49-F238E27FC236}">
                <a16:creationId xmlns:a16="http://schemas.microsoft.com/office/drawing/2014/main" id="{912D3336-39A4-7E1A-3485-6F93CC6111DE}"/>
              </a:ext>
            </a:extLst>
          </p:cNvPr>
          <p:cNvSpPr>
            <a:spLocks noGrp="1"/>
          </p:cNvSpPr>
          <p:nvPr>
            <p:ph type="body" sz="quarter" idx="68" hasCustomPrompt="1"/>
          </p:nvPr>
        </p:nvSpPr>
        <p:spPr>
          <a:xfrm>
            <a:off x="8382000" y="3632200"/>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37" name="Text Placeholder 2">
            <a:extLst>
              <a:ext uri="{FF2B5EF4-FFF2-40B4-BE49-F238E27FC236}">
                <a16:creationId xmlns:a16="http://schemas.microsoft.com/office/drawing/2014/main" id="{9594B69F-7452-01A9-4AE8-1E70B584D587}"/>
              </a:ext>
            </a:extLst>
          </p:cNvPr>
          <p:cNvSpPr>
            <a:spLocks noGrp="1"/>
          </p:cNvSpPr>
          <p:nvPr>
            <p:ph type="body" sz="quarter" idx="63"/>
          </p:nvPr>
        </p:nvSpPr>
        <p:spPr>
          <a:xfrm>
            <a:off x="8651877" y="4838192"/>
            <a:ext cx="2952748" cy="1031636"/>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8" name="Text Placeholder 7">
            <a:extLst>
              <a:ext uri="{FF2B5EF4-FFF2-40B4-BE49-F238E27FC236}">
                <a16:creationId xmlns:a16="http://schemas.microsoft.com/office/drawing/2014/main" id="{ED1C0592-1CAF-49DB-43F0-7369AE9E2410}"/>
              </a:ext>
            </a:extLst>
          </p:cNvPr>
          <p:cNvSpPr>
            <a:spLocks noGrp="1"/>
          </p:cNvSpPr>
          <p:nvPr>
            <p:ph type="body" sz="quarter" idx="64"/>
          </p:nvPr>
        </p:nvSpPr>
        <p:spPr>
          <a:xfrm>
            <a:off x="8651877" y="4128329"/>
            <a:ext cx="2952748"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39" name="Text Placeholder 7">
            <a:extLst>
              <a:ext uri="{FF2B5EF4-FFF2-40B4-BE49-F238E27FC236}">
                <a16:creationId xmlns:a16="http://schemas.microsoft.com/office/drawing/2014/main" id="{4BD58244-CB74-A266-F261-3C99E0732BC6}"/>
              </a:ext>
            </a:extLst>
          </p:cNvPr>
          <p:cNvSpPr>
            <a:spLocks noGrp="1"/>
          </p:cNvSpPr>
          <p:nvPr>
            <p:ph type="body" sz="quarter" idx="65" hasCustomPrompt="1"/>
          </p:nvPr>
        </p:nvSpPr>
        <p:spPr>
          <a:xfrm rot="16200000">
            <a:off x="7572894" y="4857050"/>
            <a:ext cx="1738360" cy="287198"/>
          </a:xfrm>
        </p:spPr>
        <p:txBody>
          <a:bodyPr anchor="ctr">
            <a:noAutofit/>
          </a:bodyPr>
          <a:lstStyle>
            <a:lvl1pPr algn="r">
              <a:lnSpc>
                <a:spcPct val="100000"/>
              </a:lnSpc>
              <a:spcBef>
                <a:spcPts val="0"/>
              </a:spcBef>
              <a:defRPr sz="1700">
                <a:solidFill>
                  <a:schemeClr val="tx1"/>
                </a:solidFill>
              </a:defRPr>
            </a:lvl1pPr>
          </a:lstStyle>
          <a:p>
            <a:pPr lvl="0"/>
            <a:r>
              <a:rPr lang="en-GB" dirty="0"/>
              <a:t>Milestone</a:t>
            </a:r>
          </a:p>
        </p:txBody>
      </p:sp>
    </p:spTree>
    <p:extLst>
      <p:ext uri="{BB962C8B-B14F-4D97-AF65-F5344CB8AC3E}">
        <p14:creationId xmlns:p14="http://schemas.microsoft.com/office/powerpoint/2010/main" val="189422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I60V2">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0D78536D-56B8-C8AB-E6BB-E0331088471C}"/>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cxnSp>
        <p:nvCxnSpPr>
          <p:cNvPr id="7" name="Straight Arrow Connector 6">
            <a:extLst>
              <a:ext uri="{FF2B5EF4-FFF2-40B4-BE49-F238E27FC236}">
                <a16:creationId xmlns:a16="http://schemas.microsoft.com/office/drawing/2014/main" id="{DB543A55-D241-78EE-3D8C-1BDF621FCD28}"/>
              </a:ext>
            </a:extLst>
          </p:cNvPr>
          <p:cNvCxnSpPr/>
          <p:nvPr userDrawn="1"/>
        </p:nvCxnSpPr>
        <p:spPr>
          <a:xfrm>
            <a:off x="587375" y="3823669"/>
            <a:ext cx="11017248" cy="0"/>
          </a:xfrm>
          <a:prstGeom prst="straightConnector1">
            <a:avLst/>
          </a:prstGeom>
          <a:ln w="38100" cap="rnd">
            <a:solidFill>
              <a:schemeClr val="accent5"/>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9" name="Text Placeholder 168">
            <a:extLst>
              <a:ext uri="{FF2B5EF4-FFF2-40B4-BE49-F238E27FC236}">
                <a16:creationId xmlns:a16="http://schemas.microsoft.com/office/drawing/2014/main" id="{F6A2954E-AF4E-6C79-2829-BBEF300CD94C}"/>
              </a:ext>
            </a:extLst>
          </p:cNvPr>
          <p:cNvSpPr>
            <a:spLocks noGrp="1"/>
          </p:cNvSpPr>
          <p:nvPr>
            <p:ph type="body" sz="quarter" idx="73" hasCustomPrompt="1"/>
          </p:nvPr>
        </p:nvSpPr>
        <p:spPr>
          <a:xfrm>
            <a:off x="850900" y="3632200"/>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22" name="Text Placeholder 2">
            <a:extLst>
              <a:ext uri="{FF2B5EF4-FFF2-40B4-BE49-F238E27FC236}">
                <a16:creationId xmlns:a16="http://schemas.microsoft.com/office/drawing/2014/main" id="{56BC0482-25B0-66FD-403E-AC58B866ED85}"/>
              </a:ext>
            </a:extLst>
          </p:cNvPr>
          <p:cNvSpPr>
            <a:spLocks noGrp="1"/>
          </p:cNvSpPr>
          <p:nvPr>
            <p:ph type="body" sz="quarter" idx="15"/>
          </p:nvPr>
        </p:nvSpPr>
        <p:spPr>
          <a:xfrm>
            <a:off x="1127126" y="4838192"/>
            <a:ext cx="2258061" cy="1031636"/>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3" name="Text Placeholder 7">
            <a:extLst>
              <a:ext uri="{FF2B5EF4-FFF2-40B4-BE49-F238E27FC236}">
                <a16:creationId xmlns:a16="http://schemas.microsoft.com/office/drawing/2014/main" id="{9C50B986-01B8-30FE-1ADC-AB068703BDF7}"/>
              </a:ext>
            </a:extLst>
          </p:cNvPr>
          <p:cNvSpPr>
            <a:spLocks noGrp="1"/>
          </p:cNvSpPr>
          <p:nvPr>
            <p:ph type="body" sz="quarter" idx="16"/>
          </p:nvPr>
        </p:nvSpPr>
        <p:spPr>
          <a:xfrm>
            <a:off x="1127126" y="4128329"/>
            <a:ext cx="2258061"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4" name="Text Placeholder 7">
            <a:extLst>
              <a:ext uri="{FF2B5EF4-FFF2-40B4-BE49-F238E27FC236}">
                <a16:creationId xmlns:a16="http://schemas.microsoft.com/office/drawing/2014/main" id="{B2A92B5B-5BAC-146B-32EB-F3D930339FC9}"/>
              </a:ext>
            </a:extLst>
          </p:cNvPr>
          <p:cNvSpPr>
            <a:spLocks noGrp="1"/>
          </p:cNvSpPr>
          <p:nvPr>
            <p:ph type="body" sz="quarter" idx="57" hasCustomPrompt="1"/>
          </p:nvPr>
        </p:nvSpPr>
        <p:spPr>
          <a:xfrm rot="16200000">
            <a:off x="48144" y="4857050"/>
            <a:ext cx="1738360" cy="287198"/>
          </a:xfrm>
        </p:spPr>
        <p:txBody>
          <a:bodyPr anchor="ctr">
            <a:noAutofit/>
          </a:bodyPr>
          <a:lstStyle>
            <a:lvl1pPr algn="r">
              <a:lnSpc>
                <a:spcPct val="100000"/>
              </a:lnSpc>
              <a:spcBef>
                <a:spcPts val="0"/>
              </a:spcBef>
              <a:defRPr sz="1700">
                <a:solidFill>
                  <a:schemeClr val="accent2"/>
                </a:solidFill>
              </a:defRPr>
            </a:lvl1pPr>
          </a:lstStyle>
          <a:p>
            <a:pPr lvl="0"/>
            <a:r>
              <a:rPr lang="en-GB" dirty="0"/>
              <a:t>Milestone</a:t>
            </a:r>
          </a:p>
        </p:txBody>
      </p:sp>
      <p:sp>
        <p:nvSpPr>
          <p:cNvPr id="8" name="Text Placeholder 168">
            <a:extLst>
              <a:ext uri="{FF2B5EF4-FFF2-40B4-BE49-F238E27FC236}">
                <a16:creationId xmlns:a16="http://schemas.microsoft.com/office/drawing/2014/main" id="{971E2DE3-791D-7ADB-8CAE-3E625C3EB100}"/>
              </a:ext>
            </a:extLst>
          </p:cNvPr>
          <p:cNvSpPr>
            <a:spLocks noGrp="1"/>
          </p:cNvSpPr>
          <p:nvPr>
            <p:ph type="body" sz="quarter" idx="72" hasCustomPrompt="1"/>
          </p:nvPr>
        </p:nvSpPr>
        <p:spPr>
          <a:xfrm>
            <a:off x="3479800" y="3632200"/>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26" name="Text Placeholder 2">
            <a:extLst>
              <a:ext uri="{FF2B5EF4-FFF2-40B4-BE49-F238E27FC236}">
                <a16:creationId xmlns:a16="http://schemas.microsoft.com/office/drawing/2014/main" id="{7B77273D-969B-42F3-9E73-0FDF3C9E9469}"/>
              </a:ext>
            </a:extLst>
          </p:cNvPr>
          <p:cNvSpPr>
            <a:spLocks noGrp="1"/>
          </p:cNvSpPr>
          <p:nvPr>
            <p:ph type="body" sz="quarter" idx="59"/>
          </p:nvPr>
        </p:nvSpPr>
        <p:spPr>
          <a:xfrm>
            <a:off x="3752850" y="2500903"/>
            <a:ext cx="2258061" cy="1031636"/>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7" name="Text Placeholder 7">
            <a:extLst>
              <a:ext uri="{FF2B5EF4-FFF2-40B4-BE49-F238E27FC236}">
                <a16:creationId xmlns:a16="http://schemas.microsoft.com/office/drawing/2014/main" id="{50C19D29-370D-9E64-E0C9-491C8EAC188C}"/>
              </a:ext>
            </a:extLst>
          </p:cNvPr>
          <p:cNvSpPr>
            <a:spLocks noGrp="1"/>
          </p:cNvSpPr>
          <p:nvPr>
            <p:ph type="body" sz="quarter" idx="60"/>
          </p:nvPr>
        </p:nvSpPr>
        <p:spPr>
          <a:xfrm>
            <a:off x="3752850" y="1791040"/>
            <a:ext cx="2258061"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28" name="Text Placeholder 7">
            <a:extLst>
              <a:ext uri="{FF2B5EF4-FFF2-40B4-BE49-F238E27FC236}">
                <a16:creationId xmlns:a16="http://schemas.microsoft.com/office/drawing/2014/main" id="{3DB913B1-CFA8-B975-B51F-DF5FE043D40B}"/>
              </a:ext>
            </a:extLst>
          </p:cNvPr>
          <p:cNvSpPr>
            <a:spLocks noGrp="1"/>
          </p:cNvSpPr>
          <p:nvPr>
            <p:ph type="body" sz="quarter" idx="61" hasCustomPrompt="1"/>
          </p:nvPr>
        </p:nvSpPr>
        <p:spPr>
          <a:xfrm rot="16200000">
            <a:off x="2658037" y="2516848"/>
            <a:ext cx="1741501" cy="287198"/>
          </a:xfrm>
        </p:spPr>
        <p:txBody>
          <a:bodyPr anchor="ctr">
            <a:noAutofit/>
          </a:bodyPr>
          <a:lstStyle>
            <a:lvl1pPr algn="r">
              <a:lnSpc>
                <a:spcPct val="100000"/>
              </a:lnSpc>
              <a:spcBef>
                <a:spcPts val="0"/>
              </a:spcBef>
              <a:defRPr sz="1700">
                <a:solidFill>
                  <a:schemeClr val="accent2"/>
                </a:solidFill>
              </a:defRPr>
            </a:lvl1pPr>
          </a:lstStyle>
          <a:p>
            <a:pPr lvl="0"/>
            <a:r>
              <a:rPr lang="en-GB" dirty="0"/>
              <a:t>Milestone</a:t>
            </a:r>
          </a:p>
        </p:txBody>
      </p:sp>
      <p:sp>
        <p:nvSpPr>
          <p:cNvPr id="2" name="Text Placeholder 168">
            <a:extLst>
              <a:ext uri="{FF2B5EF4-FFF2-40B4-BE49-F238E27FC236}">
                <a16:creationId xmlns:a16="http://schemas.microsoft.com/office/drawing/2014/main" id="{9222CF0E-8064-DC68-E99B-C241EA82817E}"/>
              </a:ext>
            </a:extLst>
          </p:cNvPr>
          <p:cNvSpPr>
            <a:spLocks noGrp="1"/>
          </p:cNvSpPr>
          <p:nvPr>
            <p:ph type="body" sz="quarter" idx="71" hasCustomPrompt="1"/>
          </p:nvPr>
        </p:nvSpPr>
        <p:spPr>
          <a:xfrm>
            <a:off x="6108700" y="3632200"/>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30" name="Text Placeholder 2">
            <a:extLst>
              <a:ext uri="{FF2B5EF4-FFF2-40B4-BE49-F238E27FC236}">
                <a16:creationId xmlns:a16="http://schemas.microsoft.com/office/drawing/2014/main" id="{2C8A5821-7348-6871-C0F2-452D64D850CE}"/>
              </a:ext>
            </a:extLst>
          </p:cNvPr>
          <p:cNvSpPr>
            <a:spLocks noGrp="1"/>
          </p:cNvSpPr>
          <p:nvPr>
            <p:ph type="body" sz="quarter" idx="63"/>
          </p:nvPr>
        </p:nvSpPr>
        <p:spPr>
          <a:xfrm>
            <a:off x="6378574" y="4838192"/>
            <a:ext cx="2258061" cy="1031636"/>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1" name="Text Placeholder 7">
            <a:extLst>
              <a:ext uri="{FF2B5EF4-FFF2-40B4-BE49-F238E27FC236}">
                <a16:creationId xmlns:a16="http://schemas.microsoft.com/office/drawing/2014/main" id="{E0C5884F-82A3-5392-CC0D-D16FB2F3DFC7}"/>
              </a:ext>
            </a:extLst>
          </p:cNvPr>
          <p:cNvSpPr>
            <a:spLocks noGrp="1"/>
          </p:cNvSpPr>
          <p:nvPr>
            <p:ph type="body" sz="quarter" idx="64"/>
          </p:nvPr>
        </p:nvSpPr>
        <p:spPr>
          <a:xfrm>
            <a:off x="6378574" y="4128329"/>
            <a:ext cx="2258061"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32" name="Text Placeholder 7">
            <a:extLst>
              <a:ext uri="{FF2B5EF4-FFF2-40B4-BE49-F238E27FC236}">
                <a16:creationId xmlns:a16="http://schemas.microsoft.com/office/drawing/2014/main" id="{2A50820B-D02A-A9D1-0A8C-4E13D9E2F900}"/>
              </a:ext>
            </a:extLst>
          </p:cNvPr>
          <p:cNvSpPr>
            <a:spLocks noGrp="1"/>
          </p:cNvSpPr>
          <p:nvPr>
            <p:ph type="body" sz="quarter" idx="65" hasCustomPrompt="1"/>
          </p:nvPr>
        </p:nvSpPr>
        <p:spPr>
          <a:xfrm rot="16200000">
            <a:off x="5299592" y="4857050"/>
            <a:ext cx="1738359" cy="287198"/>
          </a:xfrm>
        </p:spPr>
        <p:txBody>
          <a:bodyPr anchor="ctr">
            <a:noAutofit/>
          </a:bodyPr>
          <a:lstStyle>
            <a:lvl1pPr algn="r">
              <a:lnSpc>
                <a:spcPct val="100000"/>
              </a:lnSpc>
              <a:spcBef>
                <a:spcPts val="0"/>
              </a:spcBef>
              <a:defRPr sz="1700">
                <a:solidFill>
                  <a:schemeClr val="accent2"/>
                </a:solidFill>
              </a:defRPr>
            </a:lvl1pPr>
          </a:lstStyle>
          <a:p>
            <a:pPr lvl="0"/>
            <a:r>
              <a:rPr lang="en-GB" dirty="0"/>
              <a:t>Milestone</a:t>
            </a:r>
          </a:p>
        </p:txBody>
      </p:sp>
      <p:sp>
        <p:nvSpPr>
          <p:cNvPr id="4" name="Text Placeholder 168">
            <a:extLst>
              <a:ext uri="{FF2B5EF4-FFF2-40B4-BE49-F238E27FC236}">
                <a16:creationId xmlns:a16="http://schemas.microsoft.com/office/drawing/2014/main" id="{04B7A768-29B3-4CA8-EB33-39C60D8329E9}"/>
              </a:ext>
            </a:extLst>
          </p:cNvPr>
          <p:cNvSpPr>
            <a:spLocks noGrp="1"/>
          </p:cNvSpPr>
          <p:nvPr>
            <p:ph type="body" sz="quarter" idx="70" hasCustomPrompt="1"/>
          </p:nvPr>
        </p:nvSpPr>
        <p:spPr>
          <a:xfrm>
            <a:off x="8737600" y="3632200"/>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34" name="Text Placeholder 2">
            <a:extLst>
              <a:ext uri="{FF2B5EF4-FFF2-40B4-BE49-F238E27FC236}">
                <a16:creationId xmlns:a16="http://schemas.microsoft.com/office/drawing/2014/main" id="{F78B4532-94A3-5B27-BA23-966D08CF8B17}"/>
              </a:ext>
            </a:extLst>
          </p:cNvPr>
          <p:cNvSpPr>
            <a:spLocks noGrp="1"/>
          </p:cNvSpPr>
          <p:nvPr>
            <p:ph type="body" sz="quarter" idx="67"/>
          </p:nvPr>
        </p:nvSpPr>
        <p:spPr>
          <a:xfrm>
            <a:off x="9004299" y="2500903"/>
            <a:ext cx="2258061" cy="1031636"/>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5" name="Text Placeholder 7">
            <a:extLst>
              <a:ext uri="{FF2B5EF4-FFF2-40B4-BE49-F238E27FC236}">
                <a16:creationId xmlns:a16="http://schemas.microsoft.com/office/drawing/2014/main" id="{B665FF46-0199-2613-34CB-7FF8F2088AEF}"/>
              </a:ext>
            </a:extLst>
          </p:cNvPr>
          <p:cNvSpPr>
            <a:spLocks noGrp="1"/>
          </p:cNvSpPr>
          <p:nvPr>
            <p:ph type="body" sz="quarter" idx="68"/>
          </p:nvPr>
        </p:nvSpPr>
        <p:spPr>
          <a:xfrm>
            <a:off x="9004299" y="1791040"/>
            <a:ext cx="2258061"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36" name="Text Placeholder 7">
            <a:extLst>
              <a:ext uri="{FF2B5EF4-FFF2-40B4-BE49-F238E27FC236}">
                <a16:creationId xmlns:a16="http://schemas.microsoft.com/office/drawing/2014/main" id="{04BA9D07-622D-3E81-D8FA-0B57E6E1183E}"/>
              </a:ext>
            </a:extLst>
          </p:cNvPr>
          <p:cNvSpPr>
            <a:spLocks noGrp="1"/>
          </p:cNvSpPr>
          <p:nvPr>
            <p:ph type="body" sz="quarter" idx="69" hasCustomPrompt="1"/>
          </p:nvPr>
        </p:nvSpPr>
        <p:spPr>
          <a:xfrm rot="16200000">
            <a:off x="7909487" y="2516847"/>
            <a:ext cx="1741499" cy="287198"/>
          </a:xfrm>
        </p:spPr>
        <p:txBody>
          <a:bodyPr anchor="ctr">
            <a:noAutofit/>
          </a:bodyPr>
          <a:lstStyle>
            <a:lvl1pPr algn="r">
              <a:lnSpc>
                <a:spcPct val="100000"/>
              </a:lnSpc>
              <a:spcBef>
                <a:spcPts val="0"/>
              </a:spcBef>
              <a:defRPr sz="1700">
                <a:solidFill>
                  <a:schemeClr val="accent2"/>
                </a:solidFill>
              </a:defRPr>
            </a:lvl1pPr>
          </a:lstStyle>
          <a:p>
            <a:pPr lvl="0"/>
            <a:r>
              <a:rPr lang="en-GB" dirty="0"/>
              <a:t>Milestone</a:t>
            </a:r>
          </a:p>
        </p:txBody>
      </p:sp>
    </p:spTree>
    <p:extLst>
      <p:ext uri="{BB962C8B-B14F-4D97-AF65-F5344CB8AC3E}">
        <p14:creationId xmlns:p14="http://schemas.microsoft.com/office/powerpoint/2010/main" val="335127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meline I60V3">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3" name="Straight Arrow Connector 2">
            <a:extLst>
              <a:ext uri="{FF2B5EF4-FFF2-40B4-BE49-F238E27FC236}">
                <a16:creationId xmlns:a16="http://schemas.microsoft.com/office/drawing/2014/main" id="{9936AA71-D03B-1061-6D51-1E0884DDA471}"/>
              </a:ext>
            </a:extLst>
          </p:cNvPr>
          <p:cNvCxnSpPr/>
          <p:nvPr userDrawn="1"/>
        </p:nvCxnSpPr>
        <p:spPr>
          <a:xfrm>
            <a:off x="587375" y="3823669"/>
            <a:ext cx="11017248" cy="0"/>
          </a:xfrm>
          <a:prstGeom prst="straightConnector1">
            <a:avLst/>
          </a:prstGeom>
          <a:ln w="38100" cap="rnd">
            <a:solidFill>
              <a:schemeClr val="accent5"/>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3" name="Text Placeholder 168">
            <a:extLst>
              <a:ext uri="{FF2B5EF4-FFF2-40B4-BE49-F238E27FC236}">
                <a16:creationId xmlns:a16="http://schemas.microsoft.com/office/drawing/2014/main" id="{53AFA603-B01C-1470-9C66-56252D67177B}"/>
              </a:ext>
            </a:extLst>
          </p:cNvPr>
          <p:cNvSpPr>
            <a:spLocks noGrp="1"/>
          </p:cNvSpPr>
          <p:nvPr>
            <p:ph type="body" sz="quarter" idx="78" hasCustomPrompt="1"/>
          </p:nvPr>
        </p:nvSpPr>
        <p:spPr>
          <a:xfrm>
            <a:off x="850900" y="3632200"/>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8" name="Text Placeholder 2">
            <a:extLst>
              <a:ext uri="{FF2B5EF4-FFF2-40B4-BE49-F238E27FC236}">
                <a16:creationId xmlns:a16="http://schemas.microsoft.com/office/drawing/2014/main" id="{8673DB38-7469-887F-D2D2-F1C143962CB8}"/>
              </a:ext>
            </a:extLst>
          </p:cNvPr>
          <p:cNvSpPr>
            <a:spLocks noGrp="1"/>
          </p:cNvSpPr>
          <p:nvPr>
            <p:ph type="body" sz="quarter" idx="15"/>
          </p:nvPr>
        </p:nvSpPr>
        <p:spPr>
          <a:xfrm>
            <a:off x="1127127" y="4838192"/>
            <a:ext cx="1681161" cy="1031636"/>
          </a:xfrm>
        </p:spPr>
        <p:txBody>
          <a:bodyPr>
            <a:noAutofit/>
          </a:bodyPr>
          <a:lstStyle>
            <a:lvl1pP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5" name="Text Placeholder 7">
            <a:extLst>
              <a:ext uri="{FF2B5EF4-FFF2-40B4-BE49-F238E27FC236}">
                <a16:creationId xmlns:a16="http://schemas.microsoft.com/office/drawing/2014/main" id="{15F8D5B9-E1AB-A39A-E163-E12D5DAD0038}"/>
              </a:ext>
            </a:extLst>
          </p:cNvPr>
          <p:cNvSpPr>
            <a:spLocks noGrp="1"/>
          </p:cNvSpPr>
          <p:nvPr>
            <p:ph type="body" sz="quarter" idx="16"/>
          </p:nvPr>
        </p:nvSpPr>
        <p:spPr>
          <a:xfrm>
            <a:off x="1127127" y="4128329"/>
            <a:ext cx="1681161" cy="676285"/>
          </a:xfrm>
        </p:spPr>
        <p:txBody>
          <a:bodyPr anchor="b">
            <a:noAutofit/>
          </a:bodyPr>
          <a:lstStyle>
            <a:lvl1pPr>
              <a:lnSpc>
                <a:spcPct val="100000"/>
              </a:lnSpc>
              <a:spcBef>
                <a:spcPts val="0"/>
              </a:spcBef>
              <a:defRPr sz="1400">
                <a:solidFill>
                  <a:schemeClr val="tx1"/>
                </a:solidFill>
              </a:defRPr>
            </a:lvl1pPr>
          </a:lstStyle>
          <a:p>
            <a:pPr lvl="0"/>
            <a:r>
              <a:rPr lang="en-GB" dirty="0"/>
              <a:t>Click to edit Master text styles</a:t>
            </a:r>
          </a:p>
        </p:txBody>
      </p:sp>
      <p:sp>
        <p:nvSpPr>
          <p:cNvPr id="16" name="Text Placeholder 7">
            <a:extLst>
              <a:ext uri="{FF2B5EF4-FFF2-40B4-BE49-F238E27FC236}">
                <a16:creationId xmlns:a16="http://schemas.microsoft.com/office/drawing/2014/main" id="{479D3E1B-2023-99F8-0D4D-3ADEBB7721CB}"/>
              </a:ext>
            </a:extLst>
          </p:cNvPr>
          <p:cNvSpPr>
            <a:spLocks noGrp="1"/>
          </p:cNvSpPr>
          <p:nvPr>
            <p:ph type="body" sz="quarter" idx="57" hasCustomPrompt="1"/>
          </p:nvPr>
        </p:nvSpPr>
        <p:spPr>
          <a:xfrm rot="16200000">
            <a:off x="48144" y="4857050"/>
            <a:ext cx="1738360" cy="287198"/>
          </a:xfrm>
        </p:spPr>
        <p:txBody>
          <a:bodyPr anchor="ctr">
            <a:noAutofit/>
          </a:bodyPr>
          <a:lstStyle>
            <a:lvl1pPr algn="r">
              <a:lnSpc>
                <a:spcPct val="100000"/>
              </a:lnSpc>
              <a:spcBef>
                <a:spcPts val="0"/>
              </a:spcBef>
              <a:defRPr sz="1300">
                <a:solidFill>
                  <a:schemeClr val="tx1"/>
                </a:solidFill>
              </a:defRPr>
            </a:lvl1pPr>
          </a:lstStyle>
          <a:p>
            <a:pPr lvl="0"/>
            <a:r>
              <a:rPr lang="en-GB" dirty="0"/>
              <a:t>Milestone</a:t>
            </a:r>
          </a:p>
        </p:txBody>
      </p:sp>
      <p:sp>
        <p:nvSpPr>
          <p:cNvPr id="9" name="Text Placeholder 168">
            <a:extLst>
              <a:ext uri="{FF2B5EF4-FFF2-40B4-BE49-F238E27FC236}">
                <a16:creationId xmlns:a16="http://schemas.microsoft.com/office/drawing/2014/main" id="{6219942D-B77F-9598-5103-C482F53B9C2B}"/>
              </a:ext>
            </a:extLst>
          </p:cNvPr>
          <p:cNvSpPr>
            <a:spLocks noGrp="1"/>
          </p:cNvSpPr>
          <p:nvPr>
            <p:ph type="body" sz="quarter" idx="74" hasCustomPrompt="1"/>
          </p:nvPr>
        </p:nvSpPr>
        <p:spPr>
          <a:xfrm>
            <a:off x="2895600" y="3632200"/>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18" name="Text Placeholder 2">
            <a:extLst>
              <a:ext uri="{FF2B5EF4-FFF2-40B4-BE49-F238E27FC236}">
                <a16:creationId xmlns:a16="http://schemas.microsoft.com/office/drawing/2014/main" id="{A5681964-28FF-6DEA-54FD-3921FDEF91A0}"/>
              </a:ext>
            </a:extLst>
          </p:cNvPr>
          <p:cNvSpPr>
            <a:spLocks noGrp="1"/>
          </p:cNvSpPr>
          <p:nvPr>
            <p:ph type="body" sz="quarter" idx="59"/>
          </p:nvPr>
        </p:nvSpPr>
        <p:spPr>
          <a:xfrm>
            <a:off x="3292953" y="2487343"/>
            <a:ext cx="1681161" cy="1031636"/>
          </a:xfrm>
        </p:spPr>
        <p:txBody>
          <a:bodyPr>
            <a:noAutofit/>
          </a:bodyPr>
          <a:lstStyle>
            <a:lvl1pP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9" name="Text Placeholder 7">
            <a:extLst>
              <a:ext uri="{FF2B5EF4-FFF2-40B4-BE49-F238E27FC236}">
                <a16:creationId xmlns:a16="http://schemas.microsoft.com/office/drawing/2014/main" id="{F1B643BD-4C89-F6E0-19C2-4B04A2E296C8}"/>
              </a:ext>
            </a:extLst>
          </p:cNvPr>
          <p:cNvSpPr>
            <a:spLocks noGrp="1"/>
          </p:cNvSpPr>
          <p:nvPr>
            <p:ph type="body" sz="quarter" idx="60"/>
          </p:nvPr>
        </p:nvSpPr>
        <p:spPr>
          <a:xfrm>
            <a:off x="3292953" y="1777480"/>
            <a:ext cx="1681161" cy="676285"/>
          </a:xfrm>
        </p:spPr>
        <p:txBody>
          <a:bodyPr anchor="b">
            <a:noAutofit/>
          </a:bodyPr>
          <a:lstStyle>
            <a:lvl1pPr>
              <a:lnSpc>
                <a:spcPct val="100000"/>
              </a:lnSpc>
              <a:spcBef>
                <a:spcPts val="0"/>
              </a:spcBef>
              <a:defRPr sz="1400">
                <a:solidFill>
                  <a:schemeClr val="tx1"/>
                </a:solidFill>
              </a:defRPr>
            </a:lvl1pPr>
          </a:lstStyle>
          <a:p>
            <a:pPr lvl="0"/>
            <a:r>
              <a:rPr lang="en-GB" dirty="0"/>
              <a:t>Click to edit Master text styles</a:t>
            </a:r>
          </a:p>
        </p:txBody>
      </p:sp>
      <p:sp>
        <p:nvSpPr>
          <p:cNvPr id="20" name="Text Placeholder 7">
            <a:extLst>
              <a:ext uri="{FF2B5EF4-FFF2-40B4-BE49-F238E27FC236}">
                <a16:creationId xmlns:a16="http://schemas.microsoft.com/office/drawing/2014/main" id="{BAB3DBB8-993E-27F0-576D-1309B3C202D6}"/>
              </a:ext>
            </a:extLst>
          </p:cNvPr>
          <p:cNvSpPr>
            <a:spLocks noGrp="1"/>
          </p:cNvSpPr>
          <p:nvPr>
            <p:ph type="body" sz="quarter" idx="61" hasCustomPrompt="1"/>
          </p:nvPr>
        </p:nvSpPr>
        <p:spPr>
          <a:xfrm rot="16200000">
            <a:off x="2213970" y="2506201"/>
            <a:ext cx="1738360" cy="287198"/>
          </a:xfrm>
        </p:spPr>
        <p:txBody>
          <a:bodyPr anchor="ctr">
            <a:noAutofit/>
          </a:bodyPr>
          <a:lstStyle>
            <a:lvl1pPr algn="r">
              <a:lnSpc>
                <a:spcPct val="100000"/>
              </a:lnSpc>
              <a:spcBef>
                <a:spcPts val="0"/>
              </a:spcBef>
              <a:defRPr sz="1300">
                <a:solidFill>
                  <a:schemeClr val="tx1"/>
                </a:solidFill>
              </a:defRPr>
            </a:lvl1pPr>
          </a:lstStyle>
          <a:p>
            <a:pPr lvl="0"/>
            <a:r>
              <a:rPr lang="en-GB" dirty="0"/>
              <a:t>Milestone</a:t>
            </a:r>
          </a:p>
        </p:txBody>
      </p:sp>
      <p:sp>
        <p:nvSpPr>
          <p:cNvPr id="10" name="Text Placeholder 168">
            <a:extLst>
              <a:ext uri="{FF2B5EF4-FFF2-40B4-BE49-F238E27FC236}">
                <a16:creationId xmlns:a16="http://schemas.microsoft.com/office/drawing/2014/main" id="{3272C012-FE35-3352-0B41-526083DDFF00}"/>
              </a:ext>
            </a:extLst>
          </p:cNvPr>
          <p:cNvSpPr>
            <a:spLocks noGrp="1"/>
          </p:cNvSpPr>
          <p:nvPr>
            <p:ph type="body" sz="quarter" idx="75" hasCustomPrompt="1"/>
          </p:nvPr>
        </p:nvSpPr>
        <p:spPr>
          <a:xfrm>
            <a:off x="4953000" y="3632200"/>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22" name="Text Placeholder 2">
            <a:extLst>
              <a:ext uri="{FF2B5EF4-FFF2-40B4-BE49-F238E27FC236}">
                <a16:creationId xmlns:a16="http://schemas.microsoft.com/office/drawing/2014/main" id="{E3561EA9-848A-B161-44DD-8B5B99124E62}"/>
              </a:ext>
            </a:extLst>
          </p:cNvPr>
          <p:cNvSpPr>
            <a:spLocks noGrp="1"/>
          </p:cNvSpPr>
          <p:nvPr>
            <p:ph type="body" sz="quarter" idx="63"/>
          </p:nvPr>
        </p:nvSpPr>
        <p:spPr>
          <a:xfrm>
            <a:off x="5458779" y="4838192"/>
            <a:ext cx="1681161" cy="1031636"/>
          </a:xfrm>
        </p:spPr>
        <p:txBody>
          <a:bodyPr>
            <a:noAutofit/>
          </a:bodyPr>
          <a:lstStyle>
            <a:lvl1pP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3" name="Text Placeholder 7">
            <a:extLst>
              <a:ext uri="{FF2B5EF4-FFF2-40B4-BE49-F238E27FC236}">
                <a16:creationId xmlns:a16="http://schemas.microsoft.com/office/drawing/2014/main" id="{A5FFA011-BFCC-A99F-8818-8AF6ED92EC6B}"/>
              </a:ext>
            </a:extLst>
          </p:cNvPr>
          <p:cNvSpPr>
            <a:spLocks noGrp="1"/>
          </p:cNvSpPr>
          <p:nvPr>
            <p:ph type="body" sz="quarter" idx="64"/>
          </p:nvPr>
        </p:nvSpPr>
        <p:spPr>
          <a:xfrm>
            <a:off x="5458779" y="4128329"/>
            <a:ext cx="1681161" cy="676285"/>
          </a:xfrm>
        </p:spPr>
        <p:txBody>
          <a:bodyPr anchor="b">
            <a:noAutofit/>
          </a:bodyPr>
          <a:lstStyle>
            <a:lvl1pPr>
              <a:lnSpc>
                <a:spcPct val="100000"/>
              </a:lnSpc>
              <a:spcBef>
                <a:spcPts val="0"/>
              </a:spcBef>
              <a:defRPr sz="1400">
                <a:solidFill>
                  <a:schemeClr val="tx1"/>
                </a:solidFill>
              </a:defRPr>
            </a:lvl1pPr>
          </a:lstStyle>
          <a:p>
            <a:pPr lvl="0"/>
            <a:r>
              <a:rPr lang="en-GB" dirty="0"/>
              <a:t>Click to edit Master text styles</a:t>
            </a:r>
          </a:p>
        </p:txBody>
      </p:sp>
      <p:sp>
        <p:nvSpPr>
          <p:cNvPr id="24" name="Text Placeholder 7">
            <a:extLst>
              <a:ext uri="{FF2B5EF4-FFF2-40B4-BE49-F238E27FC236}">
                <a16:creationId xmlns:a16="http://schemas.microsoft.com/office/drawing/2014/main" id="{73CD084A-A6D3-1D96-4C16-8D0433D19C85}"/>
              </a:ext>
            </a:extLst>
          </p:cNvPr>
          <p:cNvSpPr>
            <a:spLocks noGrp="1"/>
          </p:cNvSpPr>
          <p:nvPr>
            <p:ph type="body" sz="quarter" idx="65" hasCustomPrompt="1"/>
          </p:nvPr>
        </p:nvSpPr>
        <p:spPr>
          <a:xfrm rot="16200000">
            <a:off x="4379796" y="4857050"/>
            <a:ext cx="1738360" cy="287198"/>
          </a:xfrm>
        </p:spPr>
        <p:txBody>
          <a:bodyPr anchor="ctr">
            <a:noAutofit/>
          </a:bodyPr>
          <a:lstStyle>
            <a:lvl1pPr algn="r">
              <a:lnSpc>
                <a:spcPct val="100000"/>
              </a:lnSpc>
              <a:spcBef>
                <a:spcPts val="0"/>
              </a:spcBef>
              <a:defRPr sz="1300">
                <a:solidFill>
                  <a:schemeClr val="tx1"/>
                </a:solidFill>
              </a:defRPr>
            </a:lvl1pPr>
          </a:lstStyle>
          <a:p>
            <a:pPr lvl="0"/>
            <a:r>
              <a:rPr lang="en-GB" dirty="0"/>
              <a:t>Milestone</a:t>
            </a:r>
          </a:p>
        </p:txBody>
      </p:sp>
      <p:sp>
        <p:nvSpPr>
          <p:cNvPr id="12" name="Text Placeholder 168">
            <a:extLst>
              <a:ext uri="{FF2B5EF4-FFF2-40B4-BE49-F238E27FC236}">
                <a16:creationId xmlns:a16="http://schemas.microsoft.com/office/drawing/2014/main" id="{B4AC211C-918C-94A1-8AD9-FAD5867B2EB2}"/>
              </a:ext>
            </a:extLst>
          </p:cNvPr>
          <p:cNvSpPr>
            <a:spLocks noGrp="1"/>
          </p:cNvSpPr>
          <p:nvPr>
            <p:ph type="body" sz="quarter" idx="77" hasCustomPrompt="1"/>
          </p:nvPr>
        </p:nvSpPr>
        <p:spPr>
          <a:xfrm>
            <a:off x="6997700" y="3632200"/>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26" name="Text Placeholder 2">
            <a:extLst>
              <a:ext uri="{FF2B5EF4-FFF2-40B4-BE49-F238E27FC236}">
                <a16:creationId xmlns:a16="http://schemas.microsoft.com/office/drawing/2014/main" id="{5B84FA82-C276-72B8-EC9F-5E8CCD8D53BE}"/>
              </a:ext>
            </a:extLst>
          </p:cNvPr>
          <p:cNvSpPr>
            <a:spLocks noGrp="1"/>
          </p:cNvSpPr>
          <p:nvPr>
            <p:ph type="body" sz="quarter" idx="67"/>
          </p:nvPr>
        </p:nvSpPr>
        <p:spPr>
          <a:xfrm>
            <a:off x="7624605" y="2487343"/>
            <a:ext cx="1681161" cy="1031636"/>
          </a:xfrm>
        </p:spPr>
        <p:txBody>
          <a:bodyPr>
            <a:noAutofit/>
          </a:bodyPr>
          <a:lstStyle>
            <a:lvl1pP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7" name="Text Placeholder 7">
            <a:extLst>
              <a:ext uri="{FF2B5EF4-FFF2-40B4-BE49-F238E27FC236}">
                <a16:creationId xmlns:a16="http://schemas.microsoft.com/office/drawing/2014/main" id="{736245FA-EEE2-C47F-C311-0A8FF803AFE3}"/>
              </a:ext>
            </a:extLst>
          </p:cNvPr>
          <p:cNvSpPr>
            <a:spLocks noGrp="1"/>
          </p:cNvSpPr>
          <p:nvPr>
            <p:ph type="body" sz="quarter" idx="68"/>
          </p:nvPr>
        </p:nvSpPr>
        <p:spPr>
          <a:xfrm>
            <a:off x="7624605" y="1777480"/>
            <a:ext cx="1681161" cy="676285"/>
          </a:xfrm>
        </p:spPr>
        <p:txBody>
          <a:bodyPr anchor="b">
            <a:noAutofit/>
          </a:bodyPr>
          <a:lstStyle>
            <a:lvl1pPr>
              <a:lnSpc>
                <a:spcPct val="100000"/>
              </a:lnSpc>
              <a:spcBef>
                <a:spcPts val="0"/>
              </a:spcBef>
              <a:defRPr sz="1400">
                <a:solidFill>
                  <a:schemeClr val="tx1"/>
                </a:solidFill>
              </a:defRPr>
            </a:lvl1pPr>
          </a:lstStyle>
          <a:p>
            <a:pPr lvl="0"/>
            <a:r>
              <a:rPr lang="en-GB" dirty="0"/>
              <a:t>Click to edit Master text styles</a:t>
            </a:r>
          </a:p>
        </p:txBody>
      </p:sp>
      <p:sp>
        <p:nvSpPr>
          <p:cNvPr id="28" name="Text Placeholder 7">
            <a:extLst>
              <a:ext uri="{FF2B5EF4-FFF2-40B4-BE49-F238E27FC236}">
                <a16:creationId xmlns:a16="http://schemas.microsoft.com/office/drawing/2014/main" id="{C5943782-CFB9-E05D-77EE-A9257E7C116F}"/>
              </a:ext>
            </a:extLst>
          </p:cNvPr>
          <p:cNvSpPr>
            <a:spLocks noGrp="1"/>
          </p:cNvSpPr>
          <p:nvPr>
            <p:ph type="body" sz="quarter" idx="69" hasCustomPrompt="1"/>
          </p:nvPr>
        </p:nvSpPr>
        <p:spPr>
          <a:xfrm rot="16200000">
            <a:off x="6545622" y="2506201"/>
            <a:ext cx="1738360" cy="287198"/>
          </a:xfrm>
        </p:spPr>
        <p:txBody>
          <a:bodyPr anchor="ctr">
            <a:noAutofit/>
          </a:bodyPr>
          <a:lstStyle>
            <a:lvl1pPr algn="r">
              <a:lnSpc>
                <a:spcPct val="100000"/>
              </a:lnSpc>
              <a:spcBef>
                <a:spcPts val="0"/>
              </a:spcBef>
              <a:defRPr sz="1300">
                <a:solidFill>
                  <a:schemeClr val="tx1"/>
                </a:solidFill>
              </a:defRPr>
            </a:lvl1pPr>
          </a:lstStyle>
          <a:p>
            <a:pPr lvl="0"/>
            <a:r>
              <a:rPr lang="en-GB" dirty="0"/>
              <a:t>Milestone</a:t>
            </a:r>
          </a:p>
        </p:txBody>
      </p:sp>
      <p:sp>
        <p:nvSpPr>
          <p:cNvPr id="11" name="Text Placeholder 168">
            <a:extLst>
              <a:ext uri="{FF2B5EF4-FFF2-40B4-BE49-F238E27FC236}">
                <a16:creationId xmlns:a16="http://schemas.microsoft.com/office/drawing/2014/main" id="{12F6E87A-7520-E807-1E18-3CEC7BE2A6C1}"/>
              </a:ext>
            </a:extLst>
          </p:cNvPr>
          <p:cNvSpPr>
            <a:spLocks noGrp="1"/>
          </p:cNvSpPr>
          <p:nvPr>
            <p:ph type="body" sz="quarter" idx="76" hasCustomPrompt="1"/>
          </p:nvPr>
        </p:nvSpPr>
        <p:spPr>
          <a:xfrm>
            <a:off x="9525000" y="3632200"/>
            <a:ext cx="360000" cy="360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30" name="Text Placeholder 2">
            <a:extLst>
              <a:ext uri="{FF2B5EF4-FFF2-40B4-BE49-F238E27FC236}">
                <a16:creationId xmlns:a16="http://schemas.microsoft.com/office/drawing/2014/main" id="{3DC1C7E1-E49D-0D4D-DC9C-49C03EAC9418}"/>
              </a:ext>
            </a:extLst>
          </p:cNvPr>
          <p:cNvSpPr>
            <a:spLocks noGrp="1"/>
          </p:cNvSpPr>
          <p:nvPr>
            <p:ph type="body" sz="quarter" idx="71"/>
          </p:nvPr>
        </p:nvSpPr>
        <p:spPr>
          <a:xfrm>
            <a:off x="9790429" y="4838192"/>
            <a:ext cx="1681161" cy="1031636"/>
          </a:xfrm>
        </p:spPr>
        <p:txBody>
          <a:bodyPr>
            <a:noAutofit/>
          </a:bodyPr>
          <a:lstStyle>
            <a:lvl1pP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1" name="Text Placeholder 7">
            <a:extLst>
              <a:ext uri="{FF2B5EF4-FFF2-40B4-BE49-F238E27FC236}">
                <a16:creationId xmlns:a16="http://schemas.microsoft.com/office/drawing/2014/main" id="{A214BD9B-326C-6E90-6FEA-8580E5004290}"/>
              </a:ext>
            </a:extLst>
          </p:cNvPr>
          <p:cNvSpPr>
            <a:spLocks noGrp="1"/>
          </p:cNvSpPr>
          <p:nvPr>
            <p:ph type="body" sz="quarter" idx="72"/>
          </p:nvPr>
        </p:nvSpPr>
        <p:spPr>
          <a:xfrm>
            <a:off x="9790429" y="4128329"/>
            <a:ext cx="1681161" cy="676285"/>
          </a:xfrm>
        </p:spPr>
        <p:txBody>
          <a:bodyPr anchor="b">
            <a:noAutofit/>
          </a:bodyPr>
          <a:lstStyle>
            <a:lvl1pPr>
              <a:lnSpc>
                <a:spcPct val="100000"/>
              </a:lnSpc>
              <a:spcBef>
                <a:spcPts val="0"/>
              </a:spcBef>
              <a:defRPr sz="1400">
                <a:solidFill>
                  <a:schemeClr val="tx1"/>
                </a:solidFill>
              </a:defRPr>
            </a:lvl1pPr>
          </a:lstStyle>
          <a:p>
            <a:pPr lvl="0"/>
            <a:r>
              <a:rPr lang="en-GB" dirty="0"/>
              <a:t>Click to edit Master text styles</a:t>
            </a:r>
          </a:p>
        </p:txBody>
      </p:sp>
      <p:sp>
        <p:nvSpPr>
          <p:cNvPr id="32" name="Text Placeholder 7">
            <a:extLst>
              <a:ext uri="{FF2B5EF4-FFF2-40B4-BE49-F238E27FC236}">
                <a16:creationId xmlns:a16="http://schemas.microsoft.com/office/drawing/2014/main" id="{0F09F9CA-5514-6A9A-0917-E3DE53036517}"/>
              </a:ext>
            </a:extLst>
          </p:cNvPr>
          <p:cNvSpPr>
            <a:spLocks noGrp="1"/>
          </p:cNvSpPr>
          <p:nvPr>
            <p:ph type="body" sz="quarter" idx="73" hasCustomPrompt="1"/>
          </p:nvPr>
        </p:nvSpPr>
        <p:spPr>
          <a:xfrm rot="16200000">
            <a:off x="8711446" y="4857050"/>
            <a:ext cx="1738360" cy="287198"/>
          </a:xfrm>
        </p:spPr>
        <p:txBody>
          <a:bodyPr anchor="ctr">
            <a:noAutofit/>
          </a:bodyPr>
          <a:lstStyle>
            <a:lvl1pPr algn="r">
              <a:lnSpc>
                <a:spcPct val="100000"/>
              </a:lnSpc>
              <a:spcBef>
                <a:spcPts val="0"/>
              </a:spcBef>
              <a:defRPr sz="1300">
                <a:solidFill>
                  <a:schemeClr val="tx1"/>
                </a:solidFill>
              </a:defRPr>
            </a:lvl1pPr>
          </a:lstStyle>
          <a:p>
            <a:pPr lvl="0"/>
            <a:r>
              <a:rPr lang="en-GB" dirty="0"/>
              <a:t>Milestone</a:t>
            </a:r>
          </a:p>
        </p:txBody>
      </p:sp>
    </p:spTree>
    <p:extLst>
      <p:ext uri="{BB962C8B-B14F-4D97-AF65-F5344CB8AC3E}">
        <p14:creationId xmlns:p14="http://schemas.microsoft.com/office/powerpoint/2010/main" val="211051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I60V4">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tx1"/>
                </a:solidFill>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0D78536D-56B8-C8AB-E6BB-E0331088471C}"/>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cxnSp>
        <p:nvCxnSpPr>
          <p:cNvPr id="7" name="Straight Arrow Connector 6">
            <a:extLst>
              <a:ext uri="{FF2B5EF4-FFF2-40B4-BE49-F238E27FC236}">
                <a16:creationId xmlns:a16="http://schemas.microsoft.com/office/drawing/2014/main" id="{DB543A55-D241-78EE-3D8C-1BDF621FCD28}"/>
              </a:ext>
            </a:extLst>
          </p:cNvPr>
          <p:cNvCxnSpPr>
            <a:cxnSpLocks/>
          </p:cNvCxnSpPr>
          <p:nvPr userDrawn="1"/>
        </p:nvCxnSpPr>
        <p:spPr>
          <a:xfrm>
            <a:off x="587375" y="3823669"/>
            <a:ext cx="11017248" cy="0"/>
          </a:xfrm>
          <a:prstGeom prst="straightConnector1">
            <a:avLst/>
          </a:prstGeom>
          <a:ln w="38100" cap="rnd">
            <a:solidFill>
              <a:schemeClr val="accent5"/>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56BC0482-25B0-66FD-403E-AC58B866ED85}"/>
              </a:ext>
            </a:extLst>
          </p:cNvPr>
          <p:cNvSpPr>
            <a:spLocks noGrp="1"/>
          </p:cNvSpPr>
          <p:nvPr>
            <p:ph type="body" sz="quarter" idx="15"/>
          </p:nvPr>
        </p:nvSpPr>
        <p:spPr>
          <a:xfrm>
            <a:off x="1127127" y="4838192"/>
            <a:ext cx="1545897" cy="1031636"/>
          </a:xfrm>
        </p:spPr>
        <p:txBody>
          <a:bodyPr>
            <a:noAutofit/>
          </a:bodyPr>
          <a:lstStyle>
            <a:lvl1pP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3" name="Text Placeholder 7">
            <a:extLst>
              <a:ext uri="{FF2B5EF4-FFF2-40B4-BE49-F238E27FC236}">
                <a16:creationId xmlns:a16="http://schemas.microsoft.com/office/drawing/2014/main" id="{9C50B986-01B8-30FE-1ADC-AB068703BDF7}"/>
              </a:ext>
            </a:extLst>
          </p:cNvPr>
          <p:cNvSpPr>
            <a:spLocks noGrp="1"/>
          </p:cNvSpPr>
          <p:nvPr>
            <p:ph type="body" sz="quarter" idx="16"/>
          </p:nvPr>
        </p:nvSpPr>
        <p:spPr>
          <a:xfrm>
            <a:off x="1127127" y="4128329"/>
            <a:ext cx="1545897" cy="676285"/>
          </a:xfrm>
        </p:spPr>
        <p:txBody>
          <a:bodyPr anchor="b">
            <a:noAutofit/>
          </a:bodyPr>
          <a:lstStyle>
            <a:lvl1pPr>
              <a:lnSpc>
                <a:spcPct val="100000"/>
              </a:lnSpc>
              <a:spcBef>
                <a:spcPts val="0"/>
              </a:spcBef>
              <a:defRPr sz="1400">
                <a:solidFill>
                  <a:schemeClr val="tx2"/>
                </a:solidFill>
              </a:defRPr>
            </a:lvl1pPr>
          </a:lstStyle>
          <a:p>
            <a:pPr lvl="0"/>
            <a:r>
              <a:rPr lang="en-GB" dirty="0"/>
              <a:t>Click to edit Master text styles</a:t>
            </a:r>
          </a:p>
        </p:txBody>
      </p:sp>
      <p:sp>
        <p:nvSpPr>
          <p:cNvPr id="24" name="Text Placeholder 7">
            <a:extLst>
              <a:ext uri="{FF2B5EF4-FFF2-40B4-BE49-F238E27FC236}">
                <a16:creationId xmlns:a16="http://schemas.microsoft.com/office/drawing/2014/main" id="{B2A92B5B-5BAC-146B-32EB-F3D930339FC9}"/>
              </a:ext>
            </a:extLst>
          </p:cNvPr>
          <p:cNvSpPr>
            <a:spLocks noGrp="1"/>
          </p:cNvSpPr>
          <p:nvPr>
            <p:ph type="body" sz="quarter" idx="57" hasCustomPrompt="1"/>
          </p:nvPr>
        </p:nvSpPr>
        <p:spPr>
          <a:xfrm rot="16200000">
            <a:off x="48144" y="4857050"/>
            <a:ext cx="1738360" cy="287198"/>
          </a:xfrm>
        </p:spPr>
        <p:txBody>
          <a:bodyPr anchor="ctr">
            <a:noAutofit/>
          </a:bodyPr>
          <a:lstStyle>
            <a:lvl1pPr algn="r">
              <a:lnSpc>
                <a:spcPct val="100000"/>
              </a:lnSpc>
              <a:spcBef>
                <a:spcPts val="0"/>
              </a:spcBef>
              <a:defRPr sz="1300">
                <a:solidFill>
                  <a:schemeClr val="accent2"/>
                </a:solidFill>
              </a:defRPr>
            </a:lvl1pPr>
          </a:lstStyle>
          <a:p>
            <a:pPr lvl="0"/>
            <a:r>
              <a:rPr lang="en-GB" dirty="0"/>
              <a:t>Milestone</a:t>
            </a:r>
          </a:p>
        </p:txBody>
      </p:sp>
      <p:sp>
        <p:nvSpPr>
          <p:cNvPr id="35" name="Text Placeholder 168">
            <a:extLst>
              <a:ext uri="{FF2B5EF4-FFF2-40B4-BE49-F238E27FC236}">
                <a16:creationId xmlns:a16="http://schemas.microsoft.com/office/drawing/2014/main" id="{0B19C6BF-3839-A4A7-AB2C-387A9E955F78}"/>
              </a:ext>
            </a:extLst>
          </p:cNvPr>
          <p:cNvSpPr>
            <a:spLocks noGrp="1"/>
          </p:cNvSpPr>
          <p:nvPr>
            <p:ph type="body" sz="quarter" idx="82" hasCustomPrompt="1"/>
          </p:nvPr>
        </p:nvSpPr>
        <p:spPr>
          <a:xfrm>
            <a:off x="2641600" y="3645078"/>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12" name="Text Placeholder 2">
            <a:extLst>
              <a:ext uri="{FF2B5EF4-FFF2-40B4-BE49-F238E27FC236}">
                <a16:creationId xmlns:a16="http://schemas.microsoft.com/office/drawing/2014/main" id="{14ABF171-F5FB-95D6-D557-22167CC7478D}"/>
              </a:ext>
            </a:extLst>
          </p:cNvPr>
          <p:cNvSpPr>
            <a:spLocks noGrp="1"/>
          </p:cNvSpPr>
          <p:nvPr>
            <p:ph type="body" sz="quarter" idx="59"/>
          </p:nvPr>
        </p:nvSpPr>
        <p:spPr>
          <a:xfrm>
            <a:off x="2951228" y="2499850"/>
            <a:ext cx="1545897" cy="1031636"/>
          </a:xfrm>
        </p:spPr>
        <p:txBody>
          <a:bodyPr>
            <a:noAutofit/>
          </a:bodyPr>
          <a:lstStyle>
            <a:lvl1pP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3" name="Text Placeholder 7">
            <a:extLst>
              <a:ext uri="{FF2B5EF4-FFF2-40B4-BE49-F238E27FC236}">
                <a16:creationId xmlns:a16="http://schemas.microsoft.com/office/drawing/2014/main" id="{17EB721C-7D57-2D66-3B50-692BC217A473}"/>
              </a:ext>
            </a:extLst>
          </p:cNvPr>
          <p:cNvSpPr>
            <a:spLocks noGrp="1"/>
          </p:cNvSpPr>
          <p:nvPr>
            <p:ph type="body" sz="quarter" idx="60"/>
          </p:nvPr>
        </p:nvSpPr>
        <p:spPr>
          <a:xfrm>
            <a:off x="2951228" y="1789987"/>
            <a:ext cx="1545897" cy="676285"/>
          </a:xfrm>
        </p:spPr>
        <p:txBody>
          <a:bodyPr anchor="b">
            <a:noAutofit/>
          </a:bodyPr>
          <a:lstStyle>
            <a:lvl1pPr>
              <a:lnSpc>
                <a:spcPct val="100000"/>
              </a:lnSpc>
              <a:spcBef>
                <a:spcPts val="0"/>
              </a:spcBef>
              <a:defRPr sz="1400">
                <a:solidFill>
                  <a:schemeClr val="tx2"/>
                </a:solidFill>
              </a:defRPr>
            </a:lvl1pPr>
          </a:lstStyle>
          <a:p>
            <a:pPr lvl="0"/>
            <a:r>
              <a:rPr lang="en-GB" dirty="0"/>
              <a:t>Click to edit Master text styles</a:t>
            </a:r>
          </a:p>
        </p:txBody>
      </p:sp>
      <p:sp>
        <p:nvSpPr>
          <p:cNvPr id="14" name="Text Placeholder 7">
            <a:extLst>
              <a:ext uri="{FF2B5EF4-FFF2-40B4-BE49-F238E27FC236}">
                <a16:creationId xmlns:a16="http://schemas.microsoft.com/office/drawing/2014/main" id="{32EC58A2-CC25-770E-9DC3-A38ECAA12128}"/>
              </a:ext>
            </a:extLst>
          </p:cNvPr>
          <p:cNvSpPr>
            <a:spLocks noGrp="1"/>
          </p:cNvSpPr>
          <p:nvPr>
            <p:ph type="body" sz="quarter" idx="61" hasCustomPrompt="1"/>
          </p:nvPr>
        </p:nvSpPr>
        <p:spPr>
          <a:xfrm rot="16200000">
            <a:off x="1872245" y="2518708"/>
            <a:ext cx="1738360" cy="287198"/>
          </a:xfrm>
        </p:spPr>
        <p:txBody>
          <a:bodyPr anchor="ctr">
            <a:noAutofit/>
          </a:bodyPr>
          <a:lstStyle>
            <a:lvl1pPr algn="r">
              <a:lnSpc>
                <a:spcPct val="100000"/>
              </a:lnSpc>
              <a:spcBef>
                <a:spcPts val="0"/>
              </a:spcBef>
              <a:defRPr sz="1300">
                <a:solidFill>
                  <a:schemeClr val="accent2"/>
                </a:solidFill>
              </a:defRPr>
            </a:lvl1pPr>
          </a:lstStyle>
          <a:p>
            <a:pPr lvl="0"/>
            <a:r>
              <a:rPr lang="en-GB" dirty="0"/>
              <a:t>Milestone</a:t>
            </a:r>
          </a:p>
        </p:txBody>
      </p:sp>
      <p:sp>
        <p:nvSpPr>
          <p:cNvPr id="34" name="Text Placeholder 168">
            <a:extLst>
              <a:ext uri="{FF2B5EF4-FFF2-40B4-BE49-F238E27FC236}">
                <a16:creationId xmlns:a16="http://schemas.microsoft.com/office/drawing/2014/main" id="{6D466CDF-E874-5C3F-A560-2C24B3691507}"/>
              </a:ext>
            </a:extLst>
          </p:cNvPr>
          <p:cNvSpPr>
            <a:spLocks noGrp="1"/>
          </p:cNvSpPr>
          <p:nvPr>
            <p:ph type="body" sz="quarter" idx="81" hasCustomPrompt="1"/>
          </p:nvPr>
        </p:nvSpPr>
        <p:spPr>
          <a:xfrm>
            <a:off x="4419600" y="3632378"/>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16" name="Text Placeholder 2">
            <a:extLst>
              <a:ext uri="{FF2B5EF4-FFF2-40B4-BE49-F238E27FC236}">
                <a16:creationId xmlns:a16="http://schemas.microsoft.com/office/drawing/2014/main" id="{A94B3084-98C4-6296-6B6D-97EB34068290}"/>
              </a:ext>
            </a:extLst>
          </p:cNvPr>
          <p:cNvSpPr>
            <a:spLocks noGrp="1"/>
          </p:cNvSpPr>
          <p:nvPr>
            <p:ph type="body" sz="quarter" idx="63"/>
          </p:nvPr>
        </p:nvSpPr>
        <p:spPr>
          <a:xfrm>
            <a:off x="4775329" y="4838192"/>
            <a:ext cx="1545897" cy="1031636"/>
          </a:xfrm>
        </p:spPr>
        <p:txBody>
          <a:bodyPr>
            <a:noAutofit/>
          </a:bodyPr>
          <a:lstStyle>
            <a:lvl1pP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7" name="Text Placeholder 7">
            <a:extLst>
              <a:ext uri="{FF2B5EF4-FFF2-40B4-BE49-F238E27FC236}">
                <a16:creationId xmlns:a16="http://schemas.microsoft.com/office/drawing/2014/main" id="{36613FBF-AFC6-DE81-8285-5B1C2E02F16B}"/>
              </a:ext>
            </a:extLst>
          </p:cNvPr>
          <p:cNvSpPr>
            <a:spLocks noGrp="1"/>
          </p:cNvSpPr>
          <p:nvPr>
            <p:ph type="body" sz="quarter" idx="64"/>
          </p:nvPr>
        </p:nvSpPr>
        <p:spPr>
          <a:xfrm>
            <a:off x="4775329" y="4128329"/>
            <a:ext cx="1545897" cy="676285"/>
          </a:xfrm>
        </p:spPr>
        <p:txBody>
          <a:bodyPr anchor="b">
            <a:noAutofit/>
          </a:bodyPr>
          <a:lstStyle>
            <a:lvl1pPr>
              <a:lnSpc>
                <a:spcPct val="100000"/>
              </a:lnSpc>
              <a:spcBef>
                <a:spcPts val="0"/>
              </a:spcBef>
              <a:defRPr sz="1400">
                <a:solidFill>
                  <a:schemeClr val="tx2"/>
                </a:solidFill>
              </a:defRPr>
            </a:lvl1pPr>
          </a:lstStyle>
          <a:p>
            <a:pPr lvl="0"/>
            <a:r>
              <a:rPr lang="en-GB" dirty="0"/>
              <a:t>Click to edit Master text styles</a:t>
            </a:r>
          </a:p>
        </p:txBody>
      </p:sp>
      <p:sp>
        <p:nvSpPr>
          <p:cNvPr id="18" name="Text Placeholder 7">
            <a:extLst>
              <a:ext uri="{FF2B5EF4-FFF2-40B4-BE49-F238E27FC236}">
                <a16:creationId xmlns:a16="http://schemas.microsoft.com/office/drawing/2014/main" id="{4BAAF04D-62AF-4228-9A5B-311BD243A2B4}"/>
              </a:ext>
            </a:extLst>
          </p:cNvPr>
          <p:cNvSpPr>
            <a:spLocks noGrp="1"/>
          </p:cNvSpPr>
          <p:nvPr>
            <p:ph type="body" sz="quarter" idx="65" hasCustomPrompt="1"/>
          </p:nvPr>
        </p:nvSpPr>
        <p:spPr>
          <a:xfrm rot="16200000">
            <a:off x="3696346" y="4857050"/>
            <a:ext cx="1738360" cy="287198"/>
          </a:xfrm>
        </p:spPr>
        <p:txBody>
          <a:bodyPr anchor="ctr">
            <a:noAutofit/>
          </a:bodyPr>
          <a:lstStyle>
            <a:lvl1pPr algn="r">
              <a:lnSpc>
                <a:spcPct val="100000"/>
              </a:lnSpc>
              <a:spcBef>
                <a:spcPts val="0"/>
              </a:spcBef>
              <a:defRPr sz="1300">
                <a:solidFill>
                  <a:schemeClr val="accent2"/>
                </a:solidFill>
              </a:defRPr>
            </a:lvl1pPr>
          </a:lstStyle>
          <a:p>
            <a:pPr lvl="0"/>
            <a:r>
              <a:rPr lang="en-GB" dirty="0"/>
              <a:t>Milestone</a:t>
            </a:r>
          </a:p>
        </p:txBody>
      </p:sp>
      <p:sp>
        <p:nvSpPr>
          <p:cNvPr id="9" name="Text Placeholder 168">
            <a:extLst>
              <a:ext uri="{FF2B5EF4-FFF2-40B4-BE49-F238E27FC236}">
                <a16:creationId xmlns:a16="http://schemas.microsoft.com/office/drawing/2014/main" id="{B6EBAB72-AC4B-C7CF-CDE8-6C584A93A9F7}"/>
              </a:ext>
            </a:extLst>
          </p:cNvPr>
          <p:cNvSpPr>
            <a:spLocks noGrp="1"/>
          </p:cNvSpPr>
          <p:nvPr>
            <p:ph type="body" sz="quarter" idx="80" hasCustomPrompt="1"/>
          </p:nvPr>
        </p:nvSpPr>
        <p:spPr>
          <a:xfrm>
            <a:off x="6210300" y="3645078"/>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20" name="Text Placeholder 2">
            <a:extLst>
              <a:ext uri="{FF2B5EF4-FFF2-40B4-BE49-F238E27FC236}">
                <a16:creationId xmlns:a16="http://schemas.microsoft.com/office/drawing/2014/main" id="{C22B9BC5-5866-BA38-15A8-8C6C92D7394E}"/>
              </a:ext>
            </a:extLst>
          </p:cNvPr>
          <p:cNvSpPr>
            <a:spLocks noGrp="1"/>
          </p:cNvSpPr>
          <p:nvPr>
            <p:ph type="body" sz="quarter" idx="67"/>
          </p:nvPr>
        </p:nvSpPr>
        <p:spPr>
          <a:xfrm>
            <a:off x="6502596" y="2499850"/>
            <a:ext cx="1545897" cy="1031636"/>
          </a:xfrm>
        </p:spPr>
        <p:txBody>
          <a:bodyPr>
            <a:noAutofit/>
          </a:bodyPr>
          <a:lstStyle>
            <a:lvl1pP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1" name="Text Placeholder 7">
            <a:extLst>
              <a:ext uri="{FF2B5EF4-FFF2-40B4-BE49-F238E27FC236}">
                <a16:creationId xmlns:a16="http://schemas.microsoft.com/office/drawing/2014/main" id="{9553C91A-E673-80D0-6367-D9E6EDE2FE61}"/>
              </a:ext>
            </a:extLst>
          </p:cNvPr>
          <p:cNvSpPr>
            <a:spLocks noGrp="1"/>
          </p:cNvSpPr>
          <p:nvPr>
            <p:ph type="body" sz="quarter" idx="68"/>
          </p:nvPr>
        </p:nvSpPr>
        <p:spPr>
          <a:xfrm>
            <a:off x="6502596" y="1789987"/>
            <a:ext cx="1545897" cy="676285"/>
          </a:xfrm>
        </p:spPr>
        <p:txBody>
          <a:bodyPr anchor="b">
            <a:noAutofit/>
          </a:bodyPr>
          <a:lstStyle>
            <a:lvl1pPr>
              <a:lnSpc>
                <a:spcPct val="100000"/>
              </a:lnSpc>
              <a:spcBef>
                <a:spcPts val="0"/>
              </a:spcBef>
              <a:defRPr sz="1400">
                <a:solidFill>
                  <a:schemeClr val="tx2"/>
                </a:solidFill>
              </a:defRPr>
            </a:lvl1pPr>
          </a:lstStyle>
          <a:p>
            <a:pPr lvl="0"/>
            <a:r>
              <a:rPr lang="en-GB" dirty="0"/>
              <a:t>Click to edit Master text styles</a:t>
            </a:r>
          </a:p>
        </p:txBody>
      </p:sp>
      <p:sp>
        <p:nvSpPr>
          <p:cNvPr id="25" name="Text Placeholder 7">
            <a:extLst>
              <a:ext uri="{FF2B5EF4-FFF2-40B4-BE49-F238E27FC236}">
                <a16:creationId xmlns:a16="http://schemas.microsoft.com/office/drawing/2014/main" id="{EA2E7440-3DAE-8CAC-91F3-759991DCC194}"/>
              </a:ext>
            </a:extLst>
          </p:cNvPr>
          <p:cNvSpPr>
            <a:spLocks noGrp="1"/>
          </p:cNvSpPr>
          <p:nvPr>
            <p:ph type="body" sz="quarter" idx="69" hasCustomPrompt="1"/>
          </p:nvPr>
        </p:nvSpPr>
        <p:spPr>
          <a:xfrm rot="16200000">
            <a:off x="5423613" y="2518708"/>
            <a:ext cx="1738360" cy="287198"/>
          </a:xfrm>
        </p:spPr>
        <p:txBody>
          <a:bodyPr anchor="ctr">
            <a:noAutofit/>
          </a:bodyPr>
          <a:lstStyle>
            <a:lvl1pPr algn="r">
              <a:lnSpc>
                <a:spcPct val="100000"/>
              </a:lnSpc>
              <a:spcBef>
                <a:spcPts val="0"/>
              </a:spcBef>
              <a:defRPr sz="1300">
                <a:solidFill>
                  <a:schemeClr val="accent2"/>
                </a:solidFill>
              </a:defRPr>
            </a:lvl1pPr>
          </a:lstStyle>
          <a:p>
            <a:pPr lvl="0"/>
            <a:r>
              <a:rPr lang="en-GB" dirty="0"/>
              <a:t>Milestone</a:t>
            </a:r>
          </a:p>
        </p:txBody>
      </p:sp>
      <p:sp>
        <p:nvSpPr>
          <p:cNvPr id="8" name="Text Placeholder 168">
            <a:extLst>
              <a:ext uri="{FF2B5EF4-FFF2-40B4-BE49-F238E27FC236}">
                <a16:creationId xmlns:a16="http://schemas.microsoft.com/office/drawing/2014/main" id="{7371A1F4-A993-B1BF-A750-5F2131EB430E}"/>
              </a:ext>
            </a:extLst>
          </p:cNvPr>
          <p:cNvSpPr>
            <a:spLocks noGrp="1"/>
          </p:cNvSpPr>
          <p:nvPr>
            <p:ph type="body" sz="quarter" idx="79" hasCustomPrompt="1"/>
          </p:nvPr>
        </p:nvSpPr>
        <p:spPr>
          <a:xfrm>
            <a:off x="8001000" y="3645078"/>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27" name="Text Placeholder 2">
            <a:extLst>
              <a:ext uri="{FF2B5EF4-FFF2-40B4-BE49-F238E27FC236}">
                <a16:creationId xmlns:a16="http://schemas.microsoft.com/office/drawing/2014/main" id="{B7A4FB97-CF47-A6ED-AFC3-F9E1E8A1E5E9}"/>
              </a:ext>
            </a:extLst>
          </p:cNvPr>
          <p:cNvSpPr>
            <a:spLocks noGrp="1"/>
          </p:cNvSpPr>
          <p:nvPr>
            <p:ph type="body" sz="quarter" idx="71"/>
          </p:nvPr>
        </p:nvSpPr>
        <p:spPr>
          <a:xfrm>
            <a:off x="8423531" y="4838192"/>
            <a:ext cx="1545897" cy="1031636"/>
          </a:xfrm>
        </p:spPr>
        <p:txBody>
          <a:bodyPr>
            <a:noAutofit/>
          </a:bodyPr>
          <a:lstStyle>
            <a:lvl1pP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8" name="Text Placeholder 7">
            <a:extLst>
              <a:ext uri="{FF2B5EF4-FFF2-40B4-BE49-F238E27FC236}">
                <a16:creationId xmlns:a16="http://schemas.microsoft.com/office/drawing/2014/main" id="{1098CD05-4730-BAD9-7E67-8548D9738991}"/>
              </a:ext>
            </a:extLst>
          </p:cNvPr>
          <p:cNvSpPr>
            <a:spLocks noGrp="1"/>
          </p:cNvSpPr>
          <p:nvPr>
            <p:ph type="body" sz="quarter" idx="72"/>
          </p:nvPr>
        </p:nvSpPr>
        <p:spPr>
          <a:xfrm>
            <a:off x="8423531" y="4128329"/>
            <a:ext cx="1545897" cy="676285"/>
          </a:xfrm>
        </p:spPr>
        <p:txBody>
          <a:bodyPr anchor="b">
            <a:noAutofit/>
          </a:bodyPr>
          <a:lstStyle>
            <a:lvl1pPr>
              <a:lnSpc>
                <a:spcPct val="100000"/>
              </a:lnSpc>
              <a:spcBef>
                <a:spcPts val="0"/>
              </a:spcBef>
              <a:defRPr sz="1400">
                <a:solidFill>
                  <a:schemeClr val="tx2"/>
                </a:solidFill>
              </a:defRPr>
            </a:lvl1pPr>
          </a:lstStyle>
          <a:p>
            <a:pPr lvl="0"/>
            <a:r>
              <a:rPr lang="en-GB" dirty="0"/>
              <a:t>Click to edit Master text styles</a:t>
            </a:r>
          </a:p>
        </p:txBody>
      </p:sp>
      <p:sp>
        <p:nvSpPr>
          <p:cNvPr id="29" name="Text Placeholder 7">
            <a:extLst>
              <a:ext uri="{FF2B5EF4-FFF2-40B4-BE49-F238E27FC236}">
                <a16:creationId xmlns:a16="http://schemas.microsoft.com/office/drawing/2014/main" id="{895496AC-1552-EF02-5930-6D8F196BBDAA}"/>
              </a:ext>
            </a:extLst>
          </p:cNvPr>
          <p:cNvSpPr>
            <a:spLocks noGrp="1"/>
          </p:cNvSpPr>
          <p:nvPr>
            <p:ph type="body" sz="quarter" idx="73" hasCustomPrompt="1"/>
          </p:nvPr>
        </p:nvSpPr>
        <p:spPr>
          <a:xfrm rot="16200000">
            <a:off x="7344548" y="4857050"/>
            <a:ext cx="1738360" cy="287198"/>
          </a:xfrm>
        </p:spPr>
        <p:txBody>
          <a:bodyPr anchor="ctr">
            <a:noAutofit/>
          </a:bodyPr>
          <a:lstStyle>
            <a:lvl1pPr algn="r">
              <a:lnSpc>
                <a:spcPct val="100000"/>
              </a:lnSpc>
              <a:spcBef>
                <a:spcPts val="0"/>
              </a:spcBef>
              <a:defRPr sz="1300">
                <a:solidFill>
                  <a:schemeClr val="accent2"/>
                </a:solidFill>
              </a:defRPr>
            </a:lvl1pPr>
          </a:lstStyle>
          <a:p>
            <a:pPr lvl="0"/>
            <a:r>
              <a:rPr lang="en-GB" dirty="0"/>
              <a:t>Milestone</a:t>
            </a:r>
          </a:p>
        </p:txBody>
      </p:sp>
      <p:sp>
        <p:nvSpPr>
          <p:cNvPr id="36" name="Text Placeholder 168">
            <a:extLst>
              <a:ext uri="{FF2B5EF4-FFF2-40B4-BE49-F238E27FC236}">
                <a16:creationId xmlns:a16="http://schemas.microsoft.com/office/drawing/2014/main" id="{ECC8CAD4-96DD-DFAF-AA29-00AFACDD630C}"/>
              </a:ext>
            </a:extLst>
          </p:cNvPr>
          <p:cNvSpPr>
            <a:spLocks noGrp="1"/>
          </p:cNvSpPr>
          <p:nvPr>
            <p:ph type="body" sz="quarter" idx="83" hasCustomPrompt="1"/>
          </p:nvPr>
        </p:nvSpPr>
        <p:spPr>
          <a:xfrm>
            <a:off x="9779000" y="3645078"/>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31" name="Text Placeholder 2">
            <a:extLst>
              <a:ext uri="{FF2B5EF4-FFF2-40B4-BE49-F238E27FC236}">
                <a16:creationId xmlns:a16="http://schemas.microsoft.com/office/drawing/2014/main" id="{C556999F-2660-2E0A-9A48-A686C140A52C}"/>
              </a:ext>
            </a:extLst>
          </p:cNvPr>
          <p:cNvSpPr>
            <a:spLocks noGrp="1"/>
          </p:cNvSpPr>
          <p:nvPr>
            <p:ph type="body" sz="quarter" idx="75"/>
          </p:nvPr>
        </p:nvSpPr>
        <p:spPr>
          <a:xfrm>
            <a:off x="10053964" y="2499850"/>
            <a:ext cx="1545897" cy="1031636"/>
          </a:xfrm>
        </p:spPr>
        <p:txBody>
          <a:bodyPr>
            <a:noAutofit/>
          </a:bodyPr>
          <a:lstStyle>
            <a:lvl1pP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2" name="Text Placeholder 7">
            <a:extLst>
              <a:ext uri="{FF2B5EF4-FFF2-40B4-BE49-F238E27FC236}">
                <a16:creationId xmlns:a16="http://schemas.microsoft.com/office/drawing/2014/main" id="{AAF9B49E-A9EF-6331-D3A6-16BB16393B2D}"/>
              </a:ext>
            </a:extLst>
          </p:cNvPr>
          <p:cNvSpPr>
            <a:spLocks noGrp="1"/>
          </p:cNvSpPr>
          <p:nvPr>
            <p:ph type="body" sz="quarter" idx="76"/>
          </p:nvPr>
        </p:nvSpPr>
        <p:spPr>
          <a:xfrm>
            <a:off x="10053964" y="1789987"/>
            <a:ext cx="1545897" cy="676285"/>
          </a:xfrm>
        </p:spPr>
        <p:txBody>
          <a:bodyPr anchor="b">
            <a:noAutofit/>
          </a:bodyPr>
          <a:lstStyle>
            <a:lvl1pPr>
              <a:lnSpc>
                <a:spcPct val="100000"/>
              </a:lnSpc>
              <a:spcBef>
                <a:spcPts val="0"/>
              </a:spcBef>
              <a:defRPr sz="1400">
                <a:solidFill>
                  <a:schemeClr val="tx2"/>
                </a:solidFill>
              </a:defRPr>
            </a:lvl1pPr>
          </a:lstStyle>
          <a:p>
            <a:pPr lvl="0"/>
            <a:r>
              <a:rPr lang="en-GB" dirty="0"/>
              <a:t>Click to edit Master text styles</a:t>
            </a:r>
          </a:p>
        </p:txBody>
      </p:sp>
      <p:sp>
        <p:nvSpPr>
          <p:cNvPr id="33" name="Text Placeholder 7">
            <a:extLst>
              <a:ext uri="{FF2B5EF4-FFF2-40B4-BE49-F238E27FC236}">
                <a16:creationId xmlns:a16="http://schemas.microsoft.com/office/drawing/2014/main" id="{1C756DFB-E4FA-C6A8-C347-69974F163F62}"/>
              </a:ext>
            </a:extLst>
          </p:cNvPr>
          <p:cNvSpPr>
            <a:spLocks noGrp="1"/>
          </p:cNvSpPr>
          <p:nvPr>
            <p:ph type="body" sz="quarter" idx="77" hasCustomPrompt="1"/>
          </p:nvPr>
        </p:nvSpPr>
        <p:spPr>
          <a:xfrm rot="16200000">
            <a:off x="8974981" y="2518708"/>
            <a:ext cx="1738360" cy="287198"/>
          </a:xfrm>
        </p:spPr>
        <p:txBody>
          <a:bodyPr anchor="ctr">
            <a:noAutofit/>
          </a:bodyPr>
          <a:lstStyle>
            <a:lvl1pPr algn="r">
              <a:lnSpc>
                <a:spcPct val="100000"/>
              </a:lnSpc>
              <a:spcBef>
                <a:spcPts val="0"/>
              </a:spcBef>
              <a:defRPr sz="1300">
                <a:solidFill>
                  <a:schemeClr val="accent2"/>
                </a:solidFill>
              </a:defRPr>
            </a:lvl1pPr>
          </a:lstStyle>
          <a:p>
            <a:pPr lvl="0"/>
            <a:r>
              <a:rPr lang="en-GB" dirty="0"/>
              <a:t>Milestone</a:t>
            </a:r>
          </a:p>
        </p:txBody>
      </p:sp>
      <p:sp>
        <p:nvSpPr>
          <p:cNvPr id="4" name="Text Placeholder 168">
            <a:extLst>
              <a:ext uri="{FF2B5EF4-FFF2-40B4-BE49-F238E27FC236}">
                <a16:creationId xmlns:a16="http://schemas.microsoft.com/office/drawing/2014/main" id="{E9CDCE82-6CB8-A7B5-A950-748A7628D6FE}"/>
              </a:ext>
            </a:extLst>
          </p:cNvPr>
          <p:cNvSpPr>
            <a:spLocks noGrp="1"/>
          </p:cNvSpPr>
          <p:nvPr>
            <p:ph type="body" sz="quarter" idx="78" hasCustomPrompt="1"/>
          </p:nvPr>
        </p:nvSpPr>
        <p:spPr>
          <a:xfrm>
            <a:off x="850900" y="3645078"/>
            <a:ext cx="360000" cy="360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Tree>
    <p:extLst>
      <p:ext uri="{BB962C8B-B14F-4D97-AF65-F5344CB8AC3E}">
        <p14:creationId xmlns:p14="http://schemas.microsoft.com/office/powerpoint/2010/main" val="351623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I60V5">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D7D4AC-BCAD-5769-10CE-B3C5600AB4CA}"/>
              </a:ext>
            </a:extLst>
          </p:cNvPr>
          <p:cNvGrpSpPr/>
          <p:nvPr userDrawn="1"/>
        </p:nvGrpSpPr>
        <p:grpSpPr>
          <a:xfrm>
            <a:off x="4134283" y="3174414"/>
            <a:ext cx="3923434" cy="1307812"/>
            <a:chOff x="4134283" y="2771991"/>
            <a:chExt cx="3923434" cy="1307812"/>
          </a:xfrm>
        </p:grpSpPr>
        <p:grpSp>
          <p:nvGrpSpPr>
            <p:cNvPr id="4" name="Group 3">
              <a:extLst>
                <a:ext uri="{FF2B5EF4-FFF2-40B4-BE49-F238E27FC236}">
                  <a16:creationId xmlns:a16="http://schemas.microsoft.com/office/drawing/2014/main" id="{82F50B38-1B10-8923-4333-D1F9008AE719}"/>
                </a:ext>
              </a:extLst>
            </p:cNvPr>
            <p:cNvGrpSpPr/>
            <p:nvPr userDrawn="1"/>
          </p:nvGrpSpPr>
          <p:grpSpPr>
            <a:xfrm>
              <a:off x="4134283" y="2771991"/>
              <a:ext cx="3923434" cy="1307812"/>
              <a:chOff x="4134283" y="2768888"/>
              <a:chExt cx="3923434" cy="1307812"/>
            </a:xfrm>
          </p:grpSpPr>
          <p:sp>
            <p:nvSpPr>
              <p:cNvPr id="18" name="Arc 47">
                <a:extLst>
                  <a:ext uri="{FF2B5EF4-FFF2-40B4-BE49-F238E27FC236}">
                    <a16:creationId xmlns:a16="http://schemas.microsoft.com/office/drawing/2014/main" id="{53D12993-8DA4-76E5-FF34-29883635B6B2}"/>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48">
                <a:extLst>
                  <a:ext uri="{FF2B5EF4-FFF2-40B4-BE49-F238E27FC236}">
                    <a16:creationId xmlns:a16="http://schemas.microsoft.com/office/drawing/2014/main" id="{57608E95-6E44-2EEF-E99E-1F497CF6E911}"/>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49">
                <a:extLst>
                  <a:ext uri="{FF2B5EF4-FFF2-40B4-BE49-F238E27FC236}">
                    <a16:creationId xmlns:a16="http://schemas.microsoft.com/office/drawing/2014/main" id="{B0933033-333B-AEFF-3DD3-E5C3D050A372}"/>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03C8069F-2F11-2B81-4C04-90E9E467E9C1}"/>
                </a:ext>
              </a:extLst>
            </p:cNvPr>
            <p:cNvGrpSpPr/>
            <p:nvPr userDrawn="1"/>
          </p:nvGrpSpPr>
          <p:grpSpPr>
            <a:xfrm>
              <a:off x="4134283" y="2771991"/>
              <a:ext cx="3923434" cy="1307812"/>
              <a:chOff x="4134283" y="2775094"/>
              <a:chExt cx="3923434" cy="1307812"/>
            </a:xfrm>
          </p:grpSpPr>
          <p:sp>
            <p:nvSpPr>
              <p:cNvPr id="14" name="Arc 13">
                <a:extLst>
                  <a:ext uri="{FF2B5EF4-FFF2-40B4-BE49-F238E27FC236}">
                    <a16:creationId xmlns:a16="http://schemas.microsoft.com/office/drawing/2014/main" id="{834BA12C-301A-4F40-7DED-E63D9C0011FE}"/>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Arc 15">
                <a:extLst>
                  <a:ext uri="{FF2B5EF4-FFF2-40B4-BE49-F238E27FC236}">
                    <a16:creationId xmlns:a16="http://schemas.microsoft.com/office/drawing/2014/main" id="{ADA2D66E-D2E4-1ACD-A358-E5625C39CC87}"/>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a:extLst>
                  <a:ext uri="{FF2B5EF4-FFF2-40B4-BE49-F238E27FC236}">
                    <a16:creationId xmlns:a16="http://schemas.microsoft.com/office/drawing/2014/main" id="{A047FE98-6EB9-494C-ED7E-F41B472428A7}"/>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3" name="Text Placeholder 168">
            <a:extLst>
              <a:ext uri="{FF2B5EF4-FFF2-40B4-BE49-F238E27FC236}">
                <a16:creationId xmlns:a16="http://schemas.microsoft.com/office/drawing/2014/main" id="{A2DEF8EA-0150-4590-9F27-095E9EDA75BD}"/>
              </a:ext>
            </a:extLst>
          </p:cNvPr>
          <p:cNvSpPr>
            <a:spLocks noGrp="1" noChangeAspect="1"/>
          </p:cNvSpPr>
          <p:nvPr>
            <p:ph type="body" sz="quarter" idx="66" hasCustomPrompt="1"/>
          </p:nvPr>
        </p:nvSpPr>
        <p:spPr>
          <a:xfrm>
            <a:off x="4709926" y="3097722"/>
            <a:ext cx="144000" cy="144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11" name="Text Placeholder 2">
            <a:extLst>
              <a:ext uri="{FF2B5EF4-FFF2-40B4-BE49-F238E27FC236}">
                <a16:creationId xmlns:a16="http://schemas.microsoft.com/office/drawing/2014/main" id="{F28F6B1D-4DCA-64CC-37E2-93E3E1C27A15}"/>
              </a:ext>
            </a:extLst>
          </p:cNvPr>
          <p:cNvSpPr>
            <a:spLocks noGrp="1"/>
          </p:cNvSpPr>
          <p:nvPr>
            <p:ph type="body" sz="quarter" idx="15"/>
          </p:nvPr>
        </p:nvSpPr>
        <p:spPr>
          <a:xfrm>
            <a:off x="587375" y="2604092"/>
            <a:ext cx="3482975" cy="812890"/>
          </a:xfrm>
        </p:spPr>
        <p:txBody>
          <a:bodyPr>
            <a:noAutofit/>
          </a:bodyPr>
          <a:lstStyle>
            <a:lvl1pPr algn="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6021618B-4EB6-1383-0324-FDB1CA8A6ABA}"/>
              </a:ext>
            </a:extLst>
          </p:cNvPr>
          <p:cNvSpPr>
            <a:spLocks noGrp="1"/>
          </p:cNvSpPr>
          <p:nvPr>
            <p:ph type="body" sz="quarter" idx="16"/>
          </p:nvPr>
        </p:nvSpPr>
        <p:spPr>
          <a:xfrm>
            <a:off x="587375" y="1894229"/>
            <a:ext cx="3482975" cy="676285"/>
          </a:xfrm>
        </p:spPr>
        <p:txBody>
          <a:bodyPr anchor="b">
            <a:noAutofit/>
          </a:bodyPr>
          <a:lstStyle>
            <a:lvl1pPr algn="r">
              <a:lnSpc>
                <a:spcPct val="100000"/>
              </a:lnSpc>
              <a:spcBef>
                <a:spcPts val="0"/>
              </a:spcBef>
              <a:defRPr sz="1800">
                <a:solidFill>
                  <a:schemeClr val="tx1"/>
                </a:solidFill>
              </a:defRPr>
            </a:lvl1pPr>
          </a:lstStyle>
          <a:p>
            <a:pPr lvl="0"/>
            <a:r>
              <a:rPr lang="en-GB" dirty="0"/>
              <a:t>Click to edit Master text styles</a:t>
            </a:r>
          </a:p>
        </p:txBody>
      </p:sp>
      <p:sp>
        <p:nvSpPr>
          <p:cNvPr id="15" name="Text Placeholder 168">
            <a:extLst>
              <a:ext uri="{FF2B5EF4-FFF2-40B4-BE49-F238E27FC236}">
                <a16:creationId xmlns:a16="http://schemas.microsoft.com/office/drawing/2014/main" id="{3D2E7D44-6556-4F59-3B1C-3F00E68C7EA3}"/>
              </a:ext>
            </a:extLst>
          </p:cNvPr>
          <p:cNvSpPr>
            <a:spLocks noGrp="1" noChangeAspect="1"/>
          </p:cNvSpPr>
          <p:nvPr>
            <p:ph type="body" sz="quarter" idx="69" hasCustomPrompt="1"/>
          </p:nvPr>
        </p:nvSpPr>
        <p:spPr>
          <a:xfrm>
            <a:off x="6020869" y="4410226"/>
            <a:ext cx="144000" cy="144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33" name="Text Placeholder 2">
            <a:extLst>
              <a:ext uri="{FF2B5EF4-FFF2-40B4-BE49-F238E27FC236}">
                <a16:creationId xmlns:a16="http://schemas.microsoft.com/office/drawing/2014/main" id="{5E6ECB60-A36C-4011-0499-2A4AA371C7E2}"/>
              </a:ext>
            </a:extLst>
          </p:cNvPr>
          <p:cNvSpPr>
            <a:spLocks noGrp="1"/>
          </p:cNvSpPr>
          <p:nvPr>
            <p:ph type="body" sz="quarter" idx="59"/>
          </p:nvPr>
        </p:nvSpPr>
        <p:spPr>
          <a:xfrm>
            <a:off x="4079875" y="5459677"/>
            <a:ext cx="4032250" cy="814122"/>
          </a:xfrm>
        </p:spPr>
        <p:txBody>
          <a:bodyPr>
            <a:noAutofit/>
          </a:bodyPr>
          <a:lstStyle>
            <a:lvl1pPr algn="ct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4" name="Text Placeholder 7">
            <a:extLst>
              <a:ext uri="{FF2B5EF4-FFF2-40B4-BE49-F238E27FC236}">
                <a16:creationId xmlns:a16="http://schemas.microsoft.com/office/drawing/2014/main" id="{89BA2FFC-C51E-7BB7-C8D4-A4E7F43184DC}"/>
              </a:ext>
            </a:extLst>
          </p:cNvPr>
          <p:cNvSpPr>
            <a:spLocks noGrp="1"/>
          </p:cNvSpPr>
          <p:nvPr>
            <p:ph type="body" sz="quarter" idx="60"/>
          </p:nvPr>
        </p:nvSpPr>
        <p:spPr>
          <a:xfrm>
            <a:off x="4079875" y="4749814"/>
            <a:ext cx="4032250" cy="676285"/>
          </a:xfrm>
        </p:spPr>
        <p:txBody>
          <a:bodyPr anchor="b">
            <a:noAutofit/>
          </a:bodyPr>
          <a:lstStyle>
            <a:lvl1pPr algn="ctr">
              <a:lnSpc>
                <a:spcPct val="100000"/>
              </a:lnSpc>
              <a:spcBef>
                <a:spcPts val="0"/>
              </a:spcBef>
              <a:defRPr sz="1800">
                <a:solidFill>
                  <a:schemeClr val="tx1"/>
                </a:solidFill>
              </a:defRPr>
            </a:lvl1pPr>
          </a:lstStyle>
          <a:p>
            <a:pPr lvl="0"/>
            <a:r>
              <a:rPr lang="en-GB" dirty="0"/>
              <a:t>Click to edit Master text styles</a:t>
            </a:r>
          </a:p>
        </p:txBody>
      </p:sp>
      <p:sp>
        <p:nvSpPr>
          <p:cNvPr id="8" name="Text Placeholder 168">
            <a:extLst>
              <a:ext uri="{FF2B5EF4-FFF2-40B4-BE49-F238E27FC236}">
                <a16:creationId xmlns:a16="http://schemas.microsoft.com/office/drawing/2014/main" id="{912D3336-39A4-7E1A-3485-6F93CC6111DE}"/>
              </a:ext>
            </a:extLst>
          </p:cNvPr>
          <p:cNvSpPr>
            <a:spLocks noGrp="1" noChangeAspect="1"/>
          </p:cNvSpPr>
          <p:nvPr>
            <p:ph type="body" sz="quarter" idx="68" hasCustomPrompt="1"/>
          </p:nvPr>
        </p:nvSpPr>
        <p:spPr>
          <a:xfrm>
            <a:off x="7331811" y="3097722"/>
            <a:ext cx="144000" cy="144000"/>
          </a:xfrm>
          <a:prstGeom prst="ellipse">
            <a:avLst/>
          </a:prstGeom>
          <a:solidFill>
            <a:schemeClr val="accent5"/>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37" name="Text Placeholder 2">
            <a:extLst>
              <a:ext uri="{FF2B5EF4-FFF2-40B4-BE49-F238E27FC236}">
                <a16:creationId xmlns:a16="http://schemas.microsoft.com/office/drawing/2014/main" id="{9594B69F-7452-01A9-4AE8-1E70B584D587}"/>
              </a:ext>
            </a:extLst>
          </p:cNvPr>
          <p:cNvSpPr>
            <a:spLocks noGrp="1"/>
          </p:cNvSpPr>
          <p:nvPr>
            <p:ph type="body" sz="quarter" idx="63"/>
          </p:nvPr>
        </p:nvSpPr>
        <p:spPr>
          <a:xfrm>
            <a:off x="8121649" y="2608490"/>
            <a:ext cx="3482973" cy="812890"/>
          </a:xfrm>
        </p:spPr>
        <p:txBody>
          <a:bodyPr>
            <a:noAutofit/>
          </a:bodyPr>
          <a:lstStyle>
            <a:lvl1pPr>
              <a:lnSpc>
                <a:spcPct val="100000"/>
              </a:lnSpc>
              <a:spcBef>
                <a:spcPts val="0"/>
              </a:spcBef>
              <a:defRPr sz="16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8" name="Text Placeholder 7">
            <a:extLst>
              <a:ext uri="{FF2B5EF4-FFF2-40B4-BE49-F238E27FC236}">
                <a16:creationId xmlns:a16="http://schemas.microsoft.com/office/drawing/2014/main" id="{ED1C0592-1CAF-49DB-43F0-7369AE9E2410}"/>
              </a:ext>
            </a:extLst>
          </p:cNvPr>
          <p:cNvSpPr>
            <a:spLocks noGrp="1"/>
          </p:cNvSpPr>
          <p:nvPr>
            <p:ph type="body" sz="quarter" idx="64"/>
          </p:nvPr>
        </p:nvSpPr>
        <p:spPr>
          <a:xfrm>
            <a:off x="8121649" y="1898627"/>
            <a:ext cx="3482973" cy="676285"/>
          </a:xfrm>
        </p:spPr>
        <p:txBody>
          <a:bodyPr anchor="b">
            <a:noAutofit/>
          </a:bodyPr>
          <a:lstStyle>
            <a:lvl1pPr>
              <a:lnSpc>
                <a:spcPct val="100000"/>
              </a:lnSpc>
              <a:spcBef>
                <a:spcPts val="0"/>
              </a:spcBef>
              <a:defRPr sz="1800">
                <a:solidFill>
                  <a:schemeClr val="tx1"/>
                </a:solidFill>
              </a:defRPr>
            </a:lvl1pPr>
          </a:lstStyle>
          <a:p>
            <a:pPr lvl="0"/>
            <a:r>
              <a:rPr lang="en-GB" dirty="0"/>
              <a:t>Click to edit Master text styles</a:t>
            </a:r>
          </a:p>
        </p:txBody>
      </p:sp>
      <p:sp>
        <p:nvSpPr>
          <p:cNvPr id="13" name="Text Placeholder 7">
            <a:extLst>
              <a:ext uri="{FF2B5EF4-FFF2-40B4-BE49-F238E27FC236}">
                <a16:creationId xmlns:a16="http://schemas.microsoft.com/office/drawing/2014/main" id="{3BA08B14-D12D-E3B4-766E-E52B64E79D7C}"/>
              </a:ext>
            </a:extLst>
          </p:cNvPr>
          <p:cNvSpPr>
            <a:spLocks noGrp="1"/>
          </p:cNvSpPr>
          <p:nvPr>
            <p:ph type="body" sz="quarter" idx="57" hasCustomPrompt="1"/>
          </p:nvPr>
        </p:nvSpPr>
        <p:spPr>
          <a:xfrm>
            <a:off x="4151926" y="3684721"/>
            <a:ext cx="1260000" cy="287198"/>
          </a:xfrm>
        </p:spPr>
        <p:txBody>
          <a:bodyPr anchor="ctr">
            <a:noAutofit/>
          </a:bodyPr>
          <a:lstStyle>
            <a:lvl1pPr algn="ctr">
              <a:lnSpc>
                <a:spcPct val="100000"/>
              </a:lnSpc>
              <a:spcBef>
                <a:spcPts val="0"/>
              </a:spcBef>
              <a:defRPr sz="1700">
                <a:solidFill>
                  <a:schemeClr val="tx1"/>
                </a:solidFill>
              </a:defRPr>
            </a:lvl1pPr>
          </a:lstStyle>
          <a:p>
            <a:pPr lvl="0"/>
            <a:r>
              <a:rPr lang="en-GB" dirty="0"/>
              <a:t>Milestone</a:t>
            </a:r>
          </a:p>
        </p:txBody>
      </p:sp>
      <p:sp>
        <p:nvSpPr>
          <p:cNvPr id="35" name="Text Placeholder 7">
            <a:extLst>
              <a:ext uri="{FF2B5EF4-FFF2-40B4-BE49-F238E27FC236}">
                <a16:creationId xmlns:a16="http://schemas.microsoft.com/office/drawing/2014/main" id="{89495DDD-649B-4773-CF09-8E3CE90FA853}"/>
              </a:ext>
            </a:extLst>
          </p:cNvPr>
          <p:cNvSpPr>
            <a:spLocks noGrp="1"/>
          </p:cNvSpPr>
          <p:nvPr>
            <p:ph type="body" sz="quarter" idx="61" hasCustomPrompt="1"/>
          </p:nvPr>
        </p:nvSpPr>
        <p:spPr>
          <a:xfrm>
            <a:off x="5462868" y="3684721"/>
            <a:ext cx="1260000" cy="287198"/>
          </a:xfrm>
        </p:spPr>
        <p:txBody>
          <a:bodyPr anchor="ctr">
            <a:noAutofit/>
          </a:bodyPr>
          <a:lstStyle>
            <a:lvl1pPr algn="ctr">
              <a:lnSpc>
                <a:spcPct val="100000"/>
              </a:lnSpc>
              <a:spcBef>
                <a:spcPts val="0"/>
              </a:spcBef>
              <a:defRPr sz="1700">
                <a:solidFill>
                  <a:schemeClr val="tx1"/>
                </a:solidFill>
              </a:defRPr>
            </a:lvl1pPr>
          </a:lstStyle>
          <a:p>
            <a:pPr lvl="0"/>
            <a:r>
              <a:rPr lang="en-GB" dirty="0"/>
              <a:t>Milestone</a:t>
            </a:r>
          </a:p>
        </p:txBody>
      </p:sp>
      <p:sp>
        <p:nvSpPr>
          <p:cNvPr id="39" name="Text Placeholder 7">
            <a:extLst>
              <a:ext uri="{FF2B5EF4-FFF2-40B4-BE49-F238E27FC236}">
                <a16:creationId xmlns:a16="http://schemas.microsoft.com/office/drawing/2014/main" id="{4BD58244-CB74-A266-F261-3C99E0732BC6}"/>
              </a:ext>
            </a:extLst>
          </p:cNvPr>
          <p:cNvSpPr>
            <a:spLocks noGrp="1"/>
          </p:cNvSpPr>
          <p:nvPr>
            <p:ph type="body" sz="quarter" idx="65" hasCustomPrompt="1"/>
          </p:nvPr>
        </p:nvSpPr>
        <p:spPr>
          <a:xfrm>
            <a:off x="6773811" y="3684721"/>
            <a:ext cx="1260000" cy="287198"/>
          </a:xfrm>
        </p:spPr>
        <p:txBody>
          <a:bodyPr anchor="ctr">
            <a:noAutofit/>
          </a:bodyPr>
          <a:lstStyle>
            <a:lvl1pPr algn="ctr">
              <a:lnSpc>
                <a:spcPct val="100000"/>
              </a:lnSpc>
              <a:spcBef>
                <a:spcPts val="0"/>
              </a:spcBef>
              <a:defRPr sz="1700">
                <a:solidFill>
                  <a:schemeClr val="tx1"/>
                </a:solidFill>
              </a:defRPr>
            </a:lvl1pPr>
          </a:lstStyle>
          <a:p>
            <a:pPr lvl="0"/>
            <a:r>
              <a:rPr lang="en-GB" dirty="0"/>
              <a:t>Milestone</a:t>
            </a:r>
          </a:p>
        </p:txBody>
      </p:sp>
    </p:spTree>
    <p:extLst>
      <p:ext uri="{BB962C8B-B14F-4D97-AF65-F5344CB8AC3E}">
        <p14:creationId xmlns:p14="http://schemas.microsoft.com/office/powerpoint/2010/main" val="358390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dátumu 2"/>
          <p:cNvSpPr>
            <a:spLocks noGrp="1"/>
          </p:cNvSpPr>
          <p:nvPr>
            <p:ph type="dt" sz="half" idx="10"/>
          </p:nvPr>
        </p:nvSpPr>
        <p:spPr/>
        <p:txBody>
          <a:bodyPr/>
          <a:lstStyle/>
          <a:p>
            <a:fld id="{AD8E55F0-49D3-47F0-9F7C-B48EBAF4ED8F}" type="datetimeFigureOut">
              <a:rPr lang="sk-SK" smtClean="0"/>
              <a:t>26. 6. 2025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2126593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I60V6">
    <p:bg>
      <p:bgPr>
        <a:solidFill>
          <a:schemeClr val="bg2">
            <a:alpha val="3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8D7362-02BF-C07E-E17F-9AC7882852E1}"/>
              </a:ext>
            </a:extLst>
          </p:cNvPr>
          <p:cNvGrpSpPr/>
          <p:nvPr userDrawn="1"/>
        </p:nvGrpSpPr>
        <p:grpSpPr>
          <a:xfrm>
            <a:off x="3480378" y="3174414"/>
            <a:ext cx="5231244" cy="1307812"/>
            <a:chOff x="4134283" y="3357980"/>
            <a:chExt cx="5231244" cy="1307812"/>
          </a:xfrm>
        </p:grpSpPr>
        <p:grpSp>
          <p:nvGrpSpPr>
            <p:cNvPr id="12" name="Group 11">
              <a:extLst>
                <a:ext uri="{FF2B5EF4-FFF2-40B4-BE49-F238E27FC236}">
                  <a16:creationId xmlns:a16="http://schemas.microsoft.com/office/drawing/2014/main" id="{1FDC7F4C-5E59-6E8D-A95C-FCF70D021ECE}"/>
                </a:ext>
              </a:extLst>
            </p:cNvPr>
            <p:cNvGrpSpPr/>
            <p:nvPr userDrawn="1"/>
          </p:nvGrpSpPr>
          <p:grpSpPr>
            <a:xfrm>
              <a:off x="6749905" y="3357980"/>
              <a:ext cx="2615622" cy="1307812"/>
              <a:chOff x="4134283" y="2768888"/>
              <a:chExt cx="2615622" cy="1307812"/>
            </a:xfrm>
          </p:grpSpPr>
          <p:sp>
            <p:nvSpPr>
              <p:cNvPr id="25" name="Arc 47">
                <a:extLst>
                  <a:ext uri="{FF2B5EF4-FFF2-40B4-BE49-F238E27FC236}">
                    <a16:creationId xmlns:a16="http://schemas.microsoft.com/office/drawing/2014/main" id="{6981EA21-DF44-EE28-F042-BBEA4F005215}"/>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48">
                <a:extLst>
                  <a:ext uri="{FF2B5EF4-FFF2-40B4-BE49-F238E27FC236}">
                    <a16:creationId xmlns:a16="http://schemas.microsoft.com/office/drawing/2014/main" id="{A8530B76-822E-793A-0601-7A1F18EFF7CE}"/>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9037EA92-5C96-2DFD-35BB-83F4F4F242E3}"/>
                </a:ext>
              </a:extLst>
            </p:cNvPr>
            <p:cNvGrpSpPr/>
            <p:nvPr userDrawn="1"/>
          </p:nvGrpSpPr>
          <p:grpSpPr>
            <a:xfrm>
              <a:off x="4134283" y="3357980"/>
              <a:ext cx="2615622" cy="1307812"/>
              <a:chOff x="4134283" y="2768888"/>
              <a:chExt cx="2615622" cy="1307812"/>
            </a:xfrm>
          </p:grpSpPr>
          <p:sp>
            <p:nvSpPr>
              <p:cNvPr id="20" name="Arc 47">
                <a:extLst>
                  <a:ext uri="{FF2B5EF4-FFF2-40B4-BE49-F238E27FC236}">
                    <a16:creationId xmlns:a16="http://schemas.microsoft.com/office/drawing/2014/main" id="{1DC38CE9-78E0-89D8-7EFD-4E0EA66C994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48">
                <a:extLst>
                  <a:ext uri="{FF2B5EF4-FFF2-40B4-BE49-F238E27FC236}">
                    <a16:creationId xmlns:a16="http://schemas.microsoft.com/office/drawing/2014/main" id="{623955D8-4649-B4EA-A992-52AD733DC595}"/>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9E41B74A-50C0-154A-0DED-071E1BF034A4}"/>
                </a:ext>
              </a:extLst>
            </p:cNvPr>
            <p:cNvGrpSpPr/>
            <p:nvPr userDrawn="1"/>
          </p:nvGrpSpPr>
          <p:grpSpPr>
            <a:xfrm>
              <a:off x="4134283" y="3357980"/>
              <a:ext cx="2615622" cy="1307812"/>
              <a:chOff x="4134283" y="2775094"/>
              <a:chExt cx="2615622" cy="1307812"/>
            </a:xfrm>
          </p:grpSpPr>
          <p:sp>
            <p:nvSpPr>
              <p:cNvPr id="18" name="Arc 17">
                <a:extLst>
                  <a:ext uri="{FF2B5EF4-FFF2-40B4-BE49-F238E27FC236}">
                    <a16:creationId xmlns:a16="http://schemas.microsoft.com/office/drawing/2014/main" id="{C389CF38-804A-5F27-43EE-E3247E270AB6}"/>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a:extLst>
                  <a:ext uri="{FF2B5EF4-FFF2-40B4-BE49-F238E27FC236}">
                    <a16:creationId xmlns:a16="http://schemas.microsoft.com/office/drawing/2014/main" id="{2E729425-7630-5481-4CB2-4EF62E9657F1}"/>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BC5C3AA1-D0AA-85DA-FF23-1A92134AE264}"/>
                </a:ext>
              </a:extLst>
            </p:cNvPr>
            <p:cNvGrpSpPr/>
            <p:nvPr userDrawn="1"/>
          </p:nvGrpSpPr>
          <p:grpSpPr>
            <a:xfrm>
              <a:off x="6749905" y="3357980"/>
              <a:ext cx="2615622" cy="1307812"/>
              <a:chOff x="4134283" y="2775094"/>
              <a:chExt cx="2615622" cy="1307812"/>
            </a:xfrm>
          </p:grpSpPr>
          <p:sp>
            <p:nvSpPr>
              <p:cNvPr id="16" name="Arc 15">
                <a:extLst>
                  <a:ext uri="{FF2B5EF4-FFF2-40B4-BE49-F238E27FC236}">
                    <a16:creationId xmlns:a16="http://schemas.microsoft.com/office/drawing/2014/main" id="{E26A4C22-DEAB-E113-E906-E22318B0ECBD}"/>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a:extLst>
                  <a:ext uri="{FF2B5EF4-FFF2-40B4-BE49-F238E27FC236}">
                    <a16:creationId xmlns:a16="http://schemas.microsoft.com/office/drawing/2014/main" id="{566C6B77-E985-BE92-88F6-679404F2FE3E}"/>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0D78536D-56B8-C8AB-E6BB-E0331088471C}"/>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9" name="Text Placeholder 168">
            <a:extLst>
              <a:ext uri="{FF2B5EF4-FFF2-40B4-BE49-F238E27FC236}">
                <a16:creationId xmlns:a16="http://schemas.microsoft.com/office/drawing/2014/main" id="{F6A2954E-AF4E-6C79-2829-BBEF300CD94C}"/>
              </a:ext>
            </a:extLst>
          </p:cNvPr>
          <p:cNvSpPr>
            <a:spLocks noGrp="1" noChangeAspect="1"/>
          </p:cNvSpPr>
          <p:nvPr>
            <p:ph type="body" sz="quarter" idx="73" hasCustomPrompt="1"/>
          </p:nvPr>
        </p:nvSpPr>
        <p:spPr>
          <a:xfrm>
            <a:off x="4067810" y="3102414"/>
            <a:ext cx="144000" cy="144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22" name="Text Placeholder 2">
            <a:extLst>
              <a:ext uri="{FF2B5EF4-FFF2-40B4-BE49-F238E27FC236}">
                <a16:creationId xmlns:a16="http://schemas.microsoft.com/office/drawing/2014/main" id="{56BC0482-25B0-66FD-403E-AC58B866ED85}"/>
              </a:ext>
            </a:extLst>
          </p:cNvPr>
          <p:cNvSpPr>
            <a:spLocks noGrp="1"/>
          </p:cNvSpPr>
          <p:nvPr>
            <p:ph type="body" sz="quarter" idx="15"/>
          </p:nvPr>
        </p:nvSpPr>
        <p:spPr>
          <a:xfrm>
            <a:off x="586339" y="3768012"/>
            <a:ext cx="2600323" cy="897962"/>
          </a:xfrm>
        </p:spPr>
        <p:txBody>
          <a:bodyPr>
            <a:noAutofit/>
          </a:bodyPr>
          <a:lstStyle>
            <a:lvl1pPr algn="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3" name="Text Placeholder 7">
            <a:extLst>
              <a:ext uri="{FF2B5EF4-FFF2-40B4-BE49-F238E27FC236}">
                <a16:creationId xmlns:a16="http://schemas.microsoft.com/office/drawing/2014/main" id="{9C50B986-01B8-30FE-1ADC-AB068703BDF7}"/>
              </a:ext>
            </a:extLst>
          </p:cNvPr>
          <p:cNvSpPr>
            <a:spLocks noGrp="1"/>
          </p:cNvSpPr>
          <p:nvPr>
            <p:ph type="body" sz="quarter" idx="16"/>
          </p:nvPr>
        </p:nvSpPr>
        <p:spPr>
          <a:xfrm>
            <a:off x="586339" y="3058148"/>
            <a:ext cx="2600323" cy="676285"/>
          </a:xfrm>
        </p:spPr>
        <p:txBody>
          <a:bodyPr anchor="b">
            <a:noAutofit/>
          </a:bodyPr>
          <a:lstStyle>
            <a:lvl1pPr algn="r">
              <a:lnSpc>
                <a:spcPct val="100000"/>
              </a:lnSpc>
              <a:spcBef>
                <a:spcPts val="0"/>
              </a:spcBef>
              <a:defRPr sz="1800">
                <a:solidFill>
                  <a:schemeClr val="tx2"/>
                </a:solidFill>
              </a:defRPr>
            </a:lvl1pPr>
          </a:lstStyle>
          <a:p>
            <a:pPr lvl="0"/>
            <a:r>
              <a:rPr lang="en-GB" dirty="0"/>
              <a:t>Click to edit Master text styles</a:t>
            </a:r>
          </a:p>
        </p:txBody>
      </p:sp>
      <p:sp>
        <p:nvSpPr>
          <p:cNvPr id="24" name="Text Placeholder 7">
            <a:extLst>
              <a:ext uri="{FF2B5EF4-FFF2-40B4-BE49-F238E27FC236}">
                <a16:creationId xmlns:a16="http://schemas.microsoft.com/office/drawing/2014/main" id="{B2A92B5B-5BAC-146B-32EB-F3D930339FC9}"/>
              </a:ext>
            </a:extLst>
          </p:cNvPr>
          <p:cNvSpPr>
            <a:spLocks noGrp="1"/>
          </p:cNvSpPr>
          <p:nvPr>
            <p:ph type="body" sz="quarter" idx="57" hasCustomPrompt="1"/>
          </p:nvPr>
        </p:nvSpPr>
        <p:spPr>
          <a:xfrm>
            <a:off x="3498511" y="3684721"/>
            <a:ext cx="1260000" cy="287198"/>
          </a:xfrm>
        </p:spPr>
        <p:txBody>
          <a:bodyPr anchor="ctr">
            <a:noAutofit/>
          </a:bodyPr>
          <a:lstStyle>
            <a:lvl1pPr algn="ctr">
              <a:lnSpc>
                <a:spcPct val="100000"/>
              </a:lnSpc>
              <a:spcBef>
                <a:spcPts val="0"/>
              </a:spcBef>
              <a:defRPr sz="1700">
                <a:solidFill>
                  <a:schemeClr val="accent2"/>
                </a:solidFill>
              </a:defRPr>
            </a:lvl1pPr>
          </a:lstStyle>
          <a:p>
            <a:pPr lvl="0"/>
            <a:r>
              <a:rPr lang="en-GB" dirty="0"/>
              <a:t>Milestone</a:t>
            </a:r>
          </a:p>
        </p:txBody>
      </p:sp>
      <p:sp>
        <p:nvSpPr>
          <p:cNvPr id="26" name="Text Placeholder 2">
            <a:extLst>
              <a:ext uri="{FF2B5EF4-FFF2-40B4-BE49-F238E27FC236}">
                <a16:creationId xmlns:a16="http://schemas.microsoft.com/office/drawing/2014/main" id="{7B77273D-969B-42F3-9E73-0FDF3C9E9469}"/>
              </a:ext>
            </a:extLst>
          </p:cNvPr>
          <p:cNvSpPr>
            <a:spLocks noGrp="1"/>
          </p:cNvSpPr>
          <p:nvPr>
            <p:ph type="body" sz="quarter" idx="59"/>
          </p:nvPr>
        </p:nvSpPr>
        <p:spPr>
          <a:xfrm>
            <a:off x="4089314" y="5375838"/>
            <a:ext cx="2699986" cy="897962"/>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7" name="Text Placeholder 7">
            <a:extLst>
              <a:ext uri="{FF2B5EF4-FFF2-40B4-BE49-F238E27FC236}">
                <a16:creationId xmlns:a16="http://schemas.microsoft.com/office/drawing/2014/main" id="{50C19D29-370D-9E64-E0C9-491C8EAC188C}"/>
              </a:ext>
            </a:extLst>
          </p:cNvPr>
          <p:cNvSpPr>
            <a:spLocks noGrp="1"/>
          </p:cNvSpPr>
          <p:nvPr>
            <p:ph type="body" sz="quarter" idx="60"/>
          </p:nvPr>
        </p:nvSpPr>
        <p:spPr>
          <a:xfrm>
            <a:off x="4089314" y="4665974"/>
            <a:ext cx="2699986" cy="676285"/>
          </a:xfrm>
        </p:spPr>
        <p:txBody>
          <a:bodyPr anchor="b">
            <a:noAutofit/>
          </a:bodyPr>
          <a:lstStyle>
            <a:lvl1pPr algn="ctr">
              <a:lnSpc>
                <a:spcPct val="100000"/>
              </a:lnSpc>
              <a:spcBef>
                <a:spcPts val="0"/>
              </a:spcBef>
              <a:defRPr sz="1800">
                <a:solidFill>
                  <a:schemeClr val="tx2"/>
                </a:solidFill>
              </a:defRPr>
            </a:lvl1pPr>
          </a:lstStyle>
          <a:p>
            <a:pPr lvl="0"/>
            <a:r>
              <a:rPr lang="en-GB" dirty="0"/>
              <a:t>Click to edit Master text styles</a:t>
            </a:r>
          </a:p>
        </p:txBody>
      </p:sp>
      <p:sp>
        <p:nvSpPr>
          <p:cNvPr id="28" name="Text Placeholder 7">
            <a:extLst>
              <a:ext uri="{FF2B5EF4-FFF2-40B4-BE49-F238E27FC236}">
                <a16:creationId xmlns:a16="http://schemas.microsoft.com/office/drawing/2014/main" id="{3DB913B1-CFA8-B975-B51F-DF5FE043D40B}"/>
              </a:ext>
            </a:extLst>
          </p:cNvPr>
          <p:cNvSpPr>
            <a:spLocks noGrp="1"/>
          </p:cNvSpPr>
          <p:nvPr>
            <p:ph type="body" sz="quarter" idx="61" hasCustomPrompt="1"/>
          </p:nvPr>
        </p:nvSpPr>
        <p:spPr>
          <a:xfrm>
            <a:off x="4810170" y="3684721"/>
            <a:ext cx="1260000" cy="287198"/>
          </a:xfrm>
        </p:spPr>
        <p:txBody>
          <a:bodyPr anchor="ctr">
            <a:noAutofit/>
          </a:bodyPr>
          <a:lstStyle>
            <a:lvl1pPr algn="ctr">
              <a:lnSpc>
                <a:spcPct val="100000"/>
              </a:lnSpc>
              <a:spcBef>
                <a:spcPts val="0"/>
              </a:spcBef>
              <a:defRPr sz="1700">
                <a:solidFill>
                  <a:schemeClr val="accent2"/>
                </a:solidFill>
              </a:defRPr>
            </a:lvl1pPr>
          </a:lstStyle>
          <a:p>
            <a:pPr lvl="0"/>
            <a:r>
              <a:rPr lang="en-GB" dirty="0"/>
              <a:t>Milestone</a:t>
            </a:r>
          </a:p>
        </p:txBody>
      </p:sp>
      <p:sp>
        <p:nvSpPr>
          <p:cNvPr id="2" name="Text Placeholder 168">
            <a:extLst>
              <a:ext uri="{FF2B5EF4-FFF2-40B4-BE49-F238E27FC236}">
                <a16:creationId xmlns:a16="http://schemas.microsoft.com/office/drawing/2014/main" id="{9222CF0E-8064-DC68-E99B-C241EA82817E}"/>
              </a:ext>
            </a:extLst>
          </p:cNvPr>
          <p:cNvSpPr>
            <a:spLocks noGrp="1" noChangeAspect="1"/>
          </p:cNvSpPr>
          <p:nvPr>
            <p:ph type="body" sz="quarter" idx="71" hasCustomPrompt="1"/>
          </p:nvPr>
        </p:nvSpPr>
        <p:spPr>
          <a:xfrm>
            <a:off x="6679748" y="3102414"/>
            <a:ext cx="144000" cy="144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30" name="Text Placeholder 2">
            <a:extLst>
              <a:ext uri="{FF2B5EF4-FFF2-40B4-BE49-F238E27FC236}">
                <a16:creationId xmlns:a16="http://schemas.microsoft.com/office/drawing/2014/main" id="{2C8A5821-7348-6871-C0F2-452D64D850CE}"/>
              </a:ext>
            </a:extLst>
          </p:cNvPr>
          <p:cNvSpPr>
            <a:spLocks noGrp="1"/>
          </p:cNvSpPr>
          <p:nvPr>
            <p:ph type="body" sz="quarter" idx="63"/>
          </p:nvPr>
        </p:nvSpPr>
        <p:spPr>
          <a:xfrm>
            <a:off x="5412140" y="2163253"/>
            <a:ext cx="2699986" cy="897962"/>
          </a:xfrm>
        </p:spPr>
        <p:txBody>
          <a:bodyPr>
            <a:noAutofit/>
          </a:bodyPr>
          <a:lstStyle>
            <a:lvl1pPr algn="ct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1" name="Text Placeholder 7">
            <a:extLst>
              <a:ext uri="{FF2B5EF4-FFF2-40B4-BE49-F238E27FC236}">
                <a16:creationId xmlns:a16="http://schemas.microsoft.com/office/drawing/2014/main" id="{E0C5884F-82A3-5392-CC0D-D16FB2F3DFC7}"/>
              </a:ext>
            </a:extLst>
          </p:cNvPr>
          <p:cNvSpPr>
            <a:spLocks noGrp="1"/>
          </p:cNvSpPr>
          <p:nvPr>
            <p:ph type="body" sz="quarter" idx="64"/>
          </p:nvPr>
        </p:nvSpPr>
        <p:spPr>
          <a:xfrm>
            <a:off x="5412140" y="1453389"/>
            <a:ext cx="2699986" cy="676285"/>
          </a:xfrm>
        </p:spPr>
        <p:txBody>
          <a:bodyPr anchor="b">
            <a:noAutofit/>
          </a:bodyPr>
          <a:lstStyle>
            <a:lvl1pPr algn="ctr">
              <a:lnSpc>
                <a:spcPct val="100000"/>
              </a:lnSpc>
              <a:spcBef>
                <a:spcPts val="0"/>
              </a:spcBef>
              <a:defRPr sz="1800">
                <a:solidFill>
                  <a:schemeClr val="tx2"/>
                </a:solidFill>
              </a:defRPr>
            </a:lvl1pPr>
          </a:lstStyle>
          <a:p>
            <a:pPr lvl="0"/>
            <a:r>
              <a:rPr lang="en-GB" dirty="0"/>
              <a:t>Click to edit Master text styles</a:t>
            </a:r>
          </a:p>
        </p:txBody>
      </p:sp>
      <p:sp>
        <p:nvSpPr>
          <p:cNvPr id="32" name="Text Placeholder 7">
            <a:extLst>
              <a:ext uri="{FF2B5EF4-FFF2-40B4-BE49-F238E27FC236}">
                <a16:creationId xmlns:a16="http://schemas.microsoft.com/office/drawing/2014/main" id="{2A50820B-D02A-A9D1-0A8C-4E13D9E2F900}"/>
              </a:ext>
            </a:extLst>
          </p:cNvPr>
          <p:cNvSpPr>
            <a:spLocks noGrp="1"/>
          </p:cNvSpPr>
          <p:nvPr>
            <p:ph type="body" sz="quarter" idx="65" hasCustomPrompt="1"/>
          </p:nvPr>
        </p:nvSpPr>
        <p:spPr>
          <a:xfrm>
            <a:off x="6121829" y="3684721"/>
            <a:ext cx="1260000" cy="287198"/>
          </a:xfrm>
        </p:spPr>
        <p:txBody>
          <a:bodyPr anchor="ctr">
            <a:noAutofit/>
          </a:bodyPr>
          <a:lstStyle>
            <a:lvl1pPr algn="ctr">
              <a:lnSpc>
                <a:spcPct val="100000"/>
              </a:lnSpc>
              <a:spcBef>
                <a:spcPts val="0"/>
              </a:spcBef>
              <a:defRPr sz="1700">
                <a:solidFill>
                  <a:schemeClr val="accent2"/>
                </a:solidFill>
              </a:defRPr>
            </a:lvl1pPr>
          </a:lstStyle>
          <a:p>
            <a:pPr lvl="0"/>
            <a:r>
              <a:rPr lang="en-GB" dirty="0"/>
              <a:t>Milestone</a:t>
            </a:r>
          </a:p>
        </p:txBody>
      </p:sp>
      <p:sp>
        <p:nvSpPr>
          <p:cNvPr id="34" name="Text Placeholder 2">
            <a:extLst>
              <a:ext uri="{FF2B5EF4-FFF2-40B4-BE49-F238E27FC236}">
                <a16:creationId xmlns:a16="http://schemas.microsoft.com/office/drawing/2014/main" id="{F78B4532-94A3-5B27-BA23-966D08CF8B17}"/>
              </a:ext>
            </a:extLst>
          </p:cNvPr>
          <p:cNvSpPr>
            <a:spLocks noGrp="1"/>
          </p:cNvSpPr>
          <p:nvPr>
            <p:ph type="body" sz="quarter" idx="67"/>
          </p:nvPr>
        </p:nvSpPr>
        <p:spPr>
          <a:xfrm>
            <a:off x="9004299" y="3768012"/>
            <a:ext cx="2600324" cy="897962"/>
          </a:xfrm>
        </p:spPr>
        <p:txBody>
          <a:bodyPr>
            <a:noAutofit/>
          </a:bodyPr>
          <a:lstStyle>
            <a:lvl1pPr>
              <a:lnSpc>
                <a:spcPct val="100000"/>
              </a:lnSpc>
              <a:spcBef>
                <a:spcPts val="0"/>
              </a:spcBef>
              <a:defRPr sz="16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5" name="Text Placeholder 7">
            <a:extLst>
              <a:ext uri="{FF2B5EF4-FFF2-40B4-BE49-F238E27FC236}">
                <a16:creationId xmlns:a16="http://schemas.microsoft.com/office/drawing/2014/main" id="{B665FF46-0199-2613-34CB-7FF8F2088AEF}"/>
              </a:ext>
            </a:extLst>
          </p:cNvPr>
          <p:cNvSpPr>
            <a:spLocks noGrp="1"/>
          </p:cNvSpPr>
          <p:nvPr>
            <p:ph type="body" sz="quarter" idx="68"/>
          </p:nvPr>
        </p:nvSpPr>
        <p:spPr>
          <a:xfrm>
            <a:off x="9004299" y="3058148"/>
            <a:ext cx="2600324" cy="676285"/>
          </a:xfrm>
        </p:spPr>
        <p:txBody>
          <a:bodyPr anchor="b">
            <a:noAutofit/>
          </a:bodyPr>
          <a:lstStyle>
            <a:lvl1pPr>
              <a:lnSpc>
                <a:spcPct val="100000"/>
              </a:lnSpc>
              <a:spcBef>
                <a:spcPts val="0"/>
              </a:spcBef>
              <a:defRPr sz="1800">
                <a:solidFill>
                  <a:schemeClr val="tx2"/>
                </a:solidFill>
              </a:defRPr>
            </a:lvl1pPr>
          </a:lstStyle>
          <a:p>
            <a:pPr lvl="0"/>
            <a:r>
              <a:rPr lang="en-GB" dirty="0"/>
              <a:t>Click to edit Master text styles</a:t>
            </a:r>
          </a:p>
        </p:txBody>
      </p:sp>
      <p:sp>
        <p:nvSpPr>
          <p:cNvPr id="36" name="Text Placeholder 7">
            <a:extLst>
              <a:ext uri="{FF2B5EF4-FFF2-40B4-BE49-F238E27FC236}">
                <a16:creationId xmlns:a16="http://schemas.microsoft.com/office/drawing/2014/main" id="{04BA9D07-622D-3E81-D8FA-0B57E6E1183E}"/>
              </a:ext>
            </a:extLst>
          </p:cNvPr>
          <p:cNvSpPr>
            <a:spLocks noGrp="1"/>
          </p:cNvSpPr>
          <p:nvPr>
            <p:ph type="body" sz="quarter" idx="69" hasCustomPrompt="1"/>
          </p:nvPr>
        </p:nvSpPr>
        <p:spPr>
          <a:xfrm>
            <a:off x="7433489" y="3684721"/>
            <a:ext cx="1260000" cy="287198"/>
          </a:xfrm>
        </p:spPr>
        <p:txBody>
          <a:bodyPr anchor="ctr">
            <a:noAutofit/>
          </a:bodyPr>
          <a:lstStyle>
            <a:lvl1pPr algn="ctr">
              <a:lnSpc>
                <a:spcPct val="100000"/>
              </a:lnSpc>
              <a:spcBef>
                <a:spcPts val="0"/>
              </a:spcBef>
              <a:defRPr sz="1700">
                <a:solidFill>
                  <a:schemeClr val="accent2"/>
                </a:solidFill>
              </a:defRPr>
            </a:lvl1pPr>
          </a:lstStyle>
          <a:p>
            <a:pPr lvl="0"/>
            <a:r>
              <a:rPr lang="en-GB" dirty="0"/>
              <a:t>Milestone</a:t>
            </a:r>
          </a:p>
        </p:txBody>
      </p:sp>
      <p:sp>
        <p:nvSpPr>
          <p:cNvPr id="8" name="Text Placeholder 168">
            <a:extLst>
              <a:ext uri="{FF2B5EF4-FFF2-40B4-BE49-F238E27FC236}">
                <a16:creationId xmlns:a16="http://schemas.microsoft.com/office/drawing/2014/main" id="{971E2DE3-791D-7ADB-8CAE-3E625C3EB100}"/>
              </a:ext>
            </a:extLst>
          </p:cNvPr>
          <p:cNvSpPr>
            <a:spLocks noGrp="1" noChangeAspect="1"/>
          </p:cNvSpPr>
          <p:nvPr>
            <p:ph type="body" sz="quarter" idx="72" hasCustomPrompt="1"/>
          </p:nvPr>
        </p:nvSpPr>
        <p:spPr>
          <a:xfrm>
            <a:off x="5373779" y="4410226"/>
            <a:ext cx="144000" cy="144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
        <p:nvSpPr>
          <p:cNvPr id="4" name="Text Placeholder 168">
            <a:extLst>
              <a:ext uri="{FF2B5EF4-FFF2-40B4-BE49-F238E27FC236}">
                <a16:creationId xmlns:a16="http://schemas.microsoft.com/office/drawing/2014/main" id="{04B7A768-29B3-4CA8-EB33-39C60D8329E9}"/>
              </a:ext>
            </a:extLst>
          </p:cNvPr>
          <p:cNvSpPr>
            <a:spLocks noGrp="1" noChangeAspect="1"/>
          </p:cNvSpPr>
          <p:nvPr>
            <p:ph type="body" sz="quarter" idx="70" hasCustomPrompt="1"/>
          </p:nvPr>
        </p:nvSpPr>
        <p:spPr>
          <a:xfrm>
            <a:off x="7985716" y="4414810"/>
            <a:ext cx="144000" cy="144000"/>
          </a:xfrm>
          <a:prstGeom prst="ellipse">
            <a:avLst/>
          </a:prstGeom>
          <a:solidFill>
            <a:schemeClr val="accent2"/>
          </a:solidFill>
        </p:spPr>
        <p:txBody>
          <a:bodyPr vert="horz" wrap="square" lIns="91440" tIns="45720" rIns="91440" bIns="45720" rtlCol="0" anchor="ctr">
            <a:noAutofit/>
          </a:bodyPr>
          <a:lstStyle>
            <a:lvl1pPr>
              <a:defRPr lang="en-GB" sz="1000" dirty="0">
                <a:solidFill>
                  <a:schemeClr val="accent1">
                    <a:alpha val="0"/>
                  </a:schemeClr>
                </a:solidFill>
              </a:defRPr>
            </a:lvl1pPr>
          </a:lstStyle>
          <a:p>
            <a:pPr lvl="0">
              <a:lnSpc>
                <a:spcPct val="100000"/>
              </a:lnSpc>
              <a:spcBef>
                <a:spcPts val="0"/>
              </a:spcBef>
            </a:pPr>
            <a:r>
              <a:rPr lang="en-GB" dirty="0"/>
              <a:t>.</a:t>
            </a:r>
          </a:p>
        </p:txBody>
      </p:sp>
    </p:spTree>
    <p:extLst>
      <p:ext uri="{BB962C8B-B14F-4D97-AF65-F5344CB8AC3E}">
        <p14:creationId xmlns:p14="http://schemas.microsoft.com/office/powerpoint/2010/main" val="296403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I60V7">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7F2A61-7BDE-3D16-9950-06A9D3D9C468}"/>
              </a:ext>
            </a:extLst>
          </p:cNvPr>
          <p:cNvGrpSpPr/>
          <p:nvPr userDrawn="1"/>
        </p:nvGrpSpPr>
        <p:grpSpPr>
          <a:xfrm>
            <a:off x="2826473" y="3174414"/>
            <a:ext cx="6539055" cy="1307812"/>
            <a:chOff x="3480378" y="3357980"/>
            <a:chExt cx="6539055" cy="1307812"/>
          </a:xfrm>
        </p:grpSpPr>
        <p:sp>
          <p:nvSpPr>
            <p:cNvPr id="14" name="Arc 47">
              <a:extLst>
                <a:ext uri="{FF2B5EF4-FFF2-40B4-BE49-F238E27FC236}">
                  <a16:creationId xmlns:a16="http://schemas.microsoft.com/office/drawing/2014/main" id="{5279033E-FBF6-4913-21CB-0438500C8224}"/>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7">
              <a:extLst>
                <a:ext uri="{FF2B5EF4-FFF2-40B4-BE49-F238E27FC236}">
                  <a16:creationId xmlns:a16="http://schemas.microsoft.com/office/drawing/2014/main" id="{2119E5D8-FA04-350E-7C6D-303BCB363203}"/>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48">
              <a:extLst>
                <a:ext uri="{FF2B5EF4-FFF2-40B4-BE49-F238E27FC236}">
                  <a16:creationId xmlns:a16="http://schemas.microsoft.com/office/drawing/2014/main" id="{049633F0-F250-CC27-33FE-31E2D1C634D2}"/>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47">
              <a:extLst>
                <a:ext uri="{FF2B5EF4-FFF2-40B4-BE49-F238E27FC236}">
                  <a16:creationId xmlns:a16="http://schemas.microsoft.com/office/drawing/2014/main" id="{2DDC6E8A-8B3A-37C1-2ABE-DA9340F1F98C}"/>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48">
              <a:extLst>
                <a:ext uri="{FF2B5EF4-FFF2-40B4-BE49-F238E27FC236}">
                  <a16:creationId xmlns:a16="http://schemas.microsoft.com/office/drawing/2014/main" id="{2992A0CF-D4EF-7D82-C934-FC7339F4557E}"/>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8A13241C-91C5-D635-041E-5A7BBC6E9369}"/>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a:extLst>
                <a:ext uri="{FF2B5EF4-FFF2-40B4-BE49-F238E27FC236}">
                  <a16:creationId xmlns:a16="http://schemas.microsoft.com/office/drawing/2014/main" id="{9C7AAC71-7645-122F-069F-AD021AD93828}"/>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a:extLst>
                <a:ext uri="{FF2B5EF4-FFF2-40B4-BE49-F238E27FC236}">
                  <a16:creationId xmlns:a16="http://schemas.microsoft.com/office/drawing/2014/main" id="{E14F4A34-EF57-5A5E-FADB-8C667FAE824E}"/>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a:extLst>
                <a:ext uri="{FF2B5EF4-FFF2-40B4-BE49-F238E27FC236}">
                  <a16:creationId xmlns:a16="http://schemas.microsoft.com/office/drawing/2014/main" id="{6B9EB870-B90D-FD29-5A44-A8CB244B49D2}"/>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a:extLst>
                <a:ext uri="{FF2B5EF4-FFF2-40B4-BE49-F238E27FC236}">
                  <a16:creationId xmlns:a16="http://schemas.microsoft.com/office/drawing/2014/main" id="{65BAF49C-E33D-C889-4A47-B67A2459AD74}"/>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
        <p:nvSpPr>
          <p:cNvPr id="13" name="Text Placeholder 168">
            <a:extLst>
              <a:ext uri="{FF2B5EF4-FFF2-40B4-BE49-F238E27FC236}">
                <a16:creationId xmlns:a16="http://schemas.microsoft.com/office/drawing/2014/main" id="{53AFA603-B01C-1470-9C66-56252D67177B}"/>
              </a:ext>
            </a:extLst>
          </p:cNvPr>
          <p:cNvSpPr>
            <a:spLocks noGrp="1" noChangeAspect="1"/>
          </p:cNvSpPr>
          <p:nvPr>
            <p:ph type="body" sz="quarter" idx="78" hasCustomPrompt="1"/>
          </p:nvPr>
        </p:nvSpPr>
        <p:spPr>
          <a:xfrm>
            <a:off x="3407935" y="3103184"/>
            <a:ext cx="144000" cy="144000"/>
          </a:xfrm>
          <a:prstGeom prst="ellipse">
            <a:avLst/>
          </a:prstGeom>
          <a:solidFill>
            <a:schemeClr val="accent5"/>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8" name="Text Placeholder 2">
            <a:extLst>
              <a:ext uri="{FF2B5EF4-FFF2-40B4-BE49-F238E27FC236}">
                <a16:creationId xmlns:a16="http://schemas.microsoft.com/office/drawing/2014/main" id="{8673DB38-7469-887F-D2D2-F1C143962CB8}"/>
              </a:ext>
            </a:extLst>
          </p:cNvPr>
          <p:cNvSpPr>
            <a:spLocks noGrp="1"/>
          </p:cNvSpPr>
          <p:nvPr>
            <p:ph type="body" sz="quarter" idx="15"/>
          </p:nvPr>
        </p:nvSpPr>
        <p:spPr>
          <a:xfrm>
            <a:off x="2495351" y="2095843"/>
            <a:ext cx="1969168" cy="839005"/>
          </a:xfrm>
        </p:spPr>
        <p:txBody>
          <a:bodyPr>
            <a:noAutofit/>
          </a:bodyPr>
          <a:lstStyle>
            <a:lvl1pPr algn="ct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5" name="Text Placeholder 7">
            <a:extLst>
              <a:ext uri="{FF2B5EF4-FFF2-40B4-BE49-F238E27FC236}">
                <a16:creationId xmlns:a16="http://schemas.microsoft.com/office/drawing/2014/main" id="{15F8D5B9-E1AB-A39A-E163-E12D5DAD0038}"/>
              </a:ext>
            </a:extLst>
          </p:cNvPr>
          <p:cNvSpPr>
            <a:spLocks noGrp="1"/>
          </p:cNvSpPr>
          <p:nvPr>
            <p:ph type="body" sz="quarter" idx="16"/>
          </p:nvPr>
        </p:nvSpPr>
        <p:spPr>
          <a:xfrm>
            <a:off x="2495351" y="1513536"/>
            <a:ext cx="1969168" cy="548729"/>
          </a:xfrm>
        </p:spPr>
        <p:txBody>
          <a:bodyPr anchor="b">
            <a:noAutofit/>
          </a:bodyPr>
          <a:lstStyle>
            <a:lvl1pPr algn="ctr">
              <a:lnSpc>
                <a:spcPct val="100000"/>
              </a:lnSpc>
              <a:spcBef>
                <a:spcPts val="0"/>
              </a:spcBef>
              <a:defRPr sz="1400">
                <a:solidFill>
                  <a:schemeClr val="tx1"/>
                </a:solidFill>
              </a:defRPr>
            </a:lvl1pPr>
          </a:lstStyle>
          <a:p>
            <a:pPr lvl="0"/>
            <a:r>
              <a:rPr lang="en-GB" dirty="0"/>
              <a:t>Click to edit Master text styles</a:t>
            </a:r>
          </a:p>
        </p:txBody>
      </p:sp>
      <p:sp>
        <p:nvSpPr>
          <p:cNvPr id="16" name="Text Placeholder 7">
            <a:extLst>
              <a:ext uri="{FF2B5EF4-FFF2-40B4-BE49-F238E27FC236}">
                <a16:creationId xmlns:a16="http://schemas.microsoft.com/office/drawing/2014/main" id="{479D3E1B-2023-99F8-0D4D-3ADEBB7721CB}"/>
              </a:ext>
            </a:extLst>
          </p:cNvPr>
          <p:cNvSpPr>
            <a:spLocks noGrp="1"/>
          </p:cNvSpPr>
          <p:nvPr>
            <p:ph type="body" sz="quarter" idx="57" hasCustomPrompt="1"/>
          </p:nvPr>
        </p:nvSpPr>
        <p:spPr>
          <a:xfrm>
            <a:off x="2849935" y="3684721"/>
            <a:ext cx="1260000" cy="287198"/>
          </a:xfrm>
        </p:spPr>
        <p:txBody>
          <a:bodyPr anchor="ctr">
            <a:noAutofit/>
          </a:bodyPr>
          <a:lstStyle>
            <a:lvl1pPr algn="ctr">
              <a:lnSpc>
                <a:spcPct val="100000"/>
              </a:lnSpc>
              <a:spcBef>
                <a:spcPts val="0"/>
              </a:spcBef>
              <a:defRPr sz="1300">
                <a:solidFill>
                  <a:schemeClr val="tx1"/>
                </a:solidFill>
              </a:defRPr>
            </a:lvl1pPr>
          </a:lstStyle>
          <a:p>
            <a:pPr lvl="0"/>
            <a:r>
              <a:rPr lang="en-GB" dirty="0"/>
              <a:t>Milestone</a:t>
            </a:r>
          </a:p>
        </p:txBody>
      </p:sp>
      <p:sp>
        <p:nvSpPr>
          <p:cNvPr id="9" name="Text Placeholder 168">
            <a:extLst>
              <a:ext uri="{FF2B5EF4-FFF2-40B4-BE49-F238E27FC236}">
                <a16:creationId xmlns:a16="http://schemas.microsoft.com/office/drawing/2014/main" id="{6219942D-B77F-9598-5103-C482F53B9C2B}"/>
              </a:ext>
            </a:extLst>
          </p:cNvPr>
          <p:cNvSpPr>
            <a:spLocks noGrp="1" noChangeAspect="1"/>
          </p:cNvSpPr>
          <p:nvPr>
            <p:ph type="body" sz="quarter" idx="74" hasCustomPrompt="1"/>
          </p:nvPr>
        </p:nvSpPr>
        <p:spPr>
          <a:xfrm>
            <a:off x="4715968" y="4410226"/>
            <a:ext cx="144000" cy="144000"/>
          </a:xfrm>
          <a:prstGeom prst="ellipse">
            <a:avLst/>
          </a:prstGeom>
          <a:solidFill>
            <a:schemeClr val="accent5"/>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18" name="Text Placeholder 2">
            <a:extLst>
              <a:ext uri="{FF2B5EF4-FFF2-40B4-BE49-F238E27FC236}">
                <a16:creationId xmlns:a16="http://schemas.microsoft.com/office/drawing/2014/main" id="{A5681964-28FF-6DEA-54FD-3921FDEF91A0}"/>
              </a:ext>
            </a:extLst>
          </p:cNvPr>
          <p:cNvSpPr>
            <a:spLocks noGrp="1"/>
          </p:cNvSpPr>
          <p:nvPr>
            <p:ph type="body" sz="quarter" idx="59"/>
          </p:nvPr>
        </p:nvSpPr>
        <p:spPr>
          <a:xfrm>
            <a:off x="3803384" y="5434791"/>
            <a:ext cx="1969168" cy="839005"/>
          </a:xfrm>
        </p:spPr>
        <p:txBody>
          <a:bodyPr>
            <a:noAutofit/>
          </a:bodyPr>
          <a:lstStyle>
            <a:lvl1pPr algn="ct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9" name="Text Placeholder 7">
            <a:extLst>
              <a:ext uri="{FF2B5EF4-FFF2-40B4-BE49-F238E27FC236}">
                <a16:creationId xmlns:a16="http://schemas.microsoft.com/office/drawing/2014/main" id="{F1B643BD-4C89-F6E0-19C2-4B04A2E296C8}"/>
              </a:ext>
            </a:extLst>
          </p:cNvPr>
          <p:cNvSpPr>
            <a:spLocks noGrp="1"/>
          </p:cNvSpPr>
          <p:nvPr>
            <p:ph type="body" sz="quarter" idx="60"/>
          </p:nvPr>
        </p:nvSpPr>
        <p:spPr>
          <a:xfrm>
            <a:off x="3803384" y="4852484"/>
            <a:ext cx="1969168" cy="548729"/>
          </a:xfrm>
        </p:spPr>
        <p:txBody>
          <a:bodyPr anchor="b">
            <a:noAutofit/>
          </a:bodyPr>
          <a:lstStyle>
            <a:lvl1pPr algn="ctr">
              <a:lnSpc>
                <a:spcPct val="100000"/>
              </a:lnSpc>
              <a:spcBef>
                <a:spcPts val="0"/>
              </a:spcBef>
              <a:defRPr sz="1400">
                <a:solidFill>
                  <a:schemeClr val="tx1"/>
                </a:solidFill>
              </a:defRPr>
            </a:lvl1pPr>
          </a:lstStyle>
          <a:p>
            <a:pPr lvl="0"/>
            <a:r>
              <a:rPr lang="en-GB" dirty="0"/>
              <a:t>Click to edit Master text styles</a:t>
            </a:r>
          </a:p>
        </p:txBody>
      </p:sp>
      <p:sp>
        <p:nvSpPr>
          <p:cNvPr id="20" name="Text Placeholder 7">
            <a:extLst>
              <a:ext uri="{FF2B5EF4-FFF2-40B4-BE49-F238E27FC236}">
                <a16:creationId xmlns:a16="http://schemas.microsoft.com/office/drawing/2014/main" id="{BAB3DBB8-993E-27F0-576D-1309B3C202D6}"/>
              </a:ext>
            </a:extLst>
          </p:cNvPr>
          <p:cNvSpPr>
            <a:spLocks noGrp="1"/>
          </p:cNvSpPr>
          <p:nvPr>
            <p:ph type="body" sz="quarter" idx="61" hasCustomPrompt="1"/>
          </p:nvPr>
        </p:nvSpPr>
        <p:spPr>
          <a:xfrm>
            <a:off x="4157968" y="3684721"/>
            <a:ext cx="1260000" cy="287198"/>
          </a:xfrm>
        </p:spPr>
        <p:txBody>
          <a:bodyPr anchor="ctr">
            <a:noAutofit/>
          </a:bodyPr>
          <a:lstStyle>
            <a:lvl1pPr algn="ctr">
              <a:lnSpc>
                <a:spcPct val="100000"/>
              </a:lnSpc>
              <a:spcBef>
                <a:spcPts val="0"/>
              </a:spcBef>
              <a:defRPr sz="1300">
                <a:solidFill>
                  <a:schemeClr val="tx1"/>
                </a:solidFill>
              </a:defRPr>
            </a:lvl1pPr>
          </a:lstStyle>
          <a:p>
            <a:pPr lvl="0"/>
            <a:r>
              <a:rPr lang="en-GB" dirty="0"/>
              <a:t>Milestone</a:t>
            </a:r>
          </a:p>
        </p:txBody>
      </p:sp>
      <p:sp>
        <p:nvSpPr>
          <p:cNvPr id="10" name="Text Placeholder 168">
            <a:extLst>
              <a:ext uri="{FF2B5EF4-FFF2-40B4-BE49-F238E27FC236}">
                <a16:creationId xmlns:a16="http://schemas.microsoft.com/office/drawing/2014/main" id="{3272C012-FE35-3352-0B41-526083DDFF00}"/>
              </a:ext>
            </a:extLst>
          </p:cNvPr>
          <p:cNvSpPr>
            <a:spLocks noGrp="1" noChangeAspect="1"/>
          </p:cNvSpPr>
          <p:nvPr>
            <p:ph type="body" sz="quarter" idx="75" hasCustomPrompt="1"/>
          </p:nvPr>
        </p:nvSpPr>
        <p:spPr>
          <a:xfrm>
            <a:off x="6024001" y="3103184"/>
            <a:ext cx="144000" cy="144000"/>
          </a:xfrm>
          <a:prstGeom prst="ellipse">
            <a:avLst/>
          </a:prstGeom>
          <a:solidFill>
            <a:schemeClr val="accent5"/>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22" name="Text Placeholder 2">
            <a:extLst>
              <a:ext uri="{FF2B5EF4-FFF2-40B4-BE49-F238E27FC236}">
                <a16:creationId xmlns:a16="http://schemas.microsoft.com/office/drawing/2014/main" id="{E3561EA9-848A-B161-44DD-8B5B99124E62}"/>
              </a:ext>
            </a:extLst>
          </p:cNvPr>
          <p:cNvSpPr>
            <a:spLocks noGrp="1"/>
          </p:cNvSpPr>
          <p:nvPr>
            <p:ph type="body" sz="quarter" idx="63"/>
          </p:nvPr>
        </p:nvSpPr>
        <p:spPr>
          <a:xfrm>
            <a:off x="5111417" y="2093036"/>
            <a:ext cx="1969168" cy="839005"/>
          </a:xfrm>
        </p:spPr>
        <p:txBody>
          <a:bodyPr>
            <a:noAutofit/>
          </a:bodyPr>
          <a:lstStyle>
            <a:lvl1pPr algn="ct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3" name="Text Placeholder 7">
            <a:extLst>
              <a:ext uri="{FF2B5EF4-FFF2-40B4-BE49-F238E27FC236}">
                <a16:creationId xmlns:a16="http://schemas.microsoft.com/office/drawing/2014/main" id="{A5FFA011-BFCC-A99F-8818-8AF6ED92EC6B}"/>
              </a:ext>
            </a:extLst>
          </p:cNvPr>
          <p:cNvSpPr>
            <a:spLocks noGrp="1"/>
          </p:cNvSpPr>
          <p:nvPr>
            <p:ph type="body" sz="quarter" idx="64"/>
          </p:nvPr>
        </p:nvSpPr>
        <p:spPr>
          <a:xfrm>
            <a:off x="5111417" y="1510729"/>
            <a:ext cx="1969168" cy="548729"/>
          </a:xfrm>
        </p:spPr>
        <p:txBody>
          <a:bodyPr anchor="b">
            <a:noAutofit/>
          </a:bodyPr>
          <a:lstStyle>
            <a:lvl1pPr algn="ctr">
              <a:lnSpc>
                <a:spcPct val="100000"/>
              </a:lnSpc>
              <a:spcBef>
                <a:spcPts val="0"/>
              </a:spcBef>
              <a:defRPr sz="1400">
                <a:solidFill>
                  <a:schemeClr val="tx1"/>
                </a:solidFill>
              </a:defRPr>
            </a:lvl1pPr>
          </a:lstStyle>
          <a:p>
            <a:pPr lvl="0"/>
            <a:r>
              <a:rPr lang="en-GB" dirty="0"/>
              <a:t>Click to edit Master text styles</a:t>
            </a:r>
          </a:p>
        </p:txBody>
      </p:sp>
      <p:sp>
        <p:nvSpPr>
          <p:cNvPr id="24" name="Text Placeholder 7">
            <a:extLst>
              <a:ext uri="{FF2B5EF4-FFF2-40B4-BE49-F238E27FC236}">
                <a16:creationId xmlns:a16="http://schemas.microsoft.com/office/drawing/2014/main" id="{73CD084A-A6D3-1D96-4C16-8D0433D19C85}"/>
              </a:ext>
            </a:extLst>
          </p:cNvPr>
          <p:cNvSpPr>
            <a:spLocks noGrp="1"/>
          </p:cNvSpPr>
          <p:nvPr>
            <p:ph type="body" sz="quarter" idx="65" hasCustomPrompt="1"/>
          </p:nvPr>
        </p:nvSpPr>
        <p:spPr>
          <a:xfrm>
            <a:off x="5466001" y="3684721"/>
            <a:ext cx="1260000" cy="287198"/>
          </a:xfrm>
        </p:spPr>
        <p:txBody>
          <a:bodyPr anchor="ctr">
            <a:noAutofit/>
          </a:bodyPr>
          <a:lstStyle>
            <a:lvl1pPr algn="ctr">
              <a:lnSpc>
                <a:spcPct val="100000"/>
              </a:lnSpc>
              <a:spcBef>
                <a:spcPts val="0"/>
              </a:spcBef>
              <a:defRPr sz="1300">
                <a:solidFill>
                  <a:schemeClr val="tx1"/>
                </a:solidFill>
              </a:defRPr>
            </a:lvl1pPr>
          </a:lstStyle>
          <a:p>
            <a:pPr lvl="0"/>
            <a:r>
              <a:rPr lang="en-GB" dirty="0"/>
              <a:t>Milestone</a:t>
            </a:r>
          </a:p>
        </p:txBody>
      </p:sp>
      <p:sp>
        <p:nvSpPr>
          <p:cNvPr id="12" name="Text Placeholder 168">
            <a:extLst>
              <a:ext uri="{FF2B5EF4-FFF2-40B4-BE49-F238E27FC236}">
                <a16:creationId xmlns:a16="http://schemas.microsoft.com/office/drawing/2014/main" id="{B4AC211C-918C-94A1-8AD9-FAD5867B2EB2}"/>
              </a:ext>
            </a:extLst>
          </p:cNvPr>
          <p:cNvSpPr>
            <a:spLocks noGrp="1" noChangeAspect="1"/>
          </p:cNvSpPr>
          <p:nvPr>
            <p:ph type="body" sz="quarter" idx="77" hasCustomPrompt="1"/>
          </p:nvPr>
        </p:nvSpPr>
        <p:spPr>
          <a:xfrm>
            <a:off x="7332034" y="4410226"/>
            <a:ext cx="144000" cy="144000"/>
          </a:xfrm>
          <a:prstGeom prst="ellipse">
            <a:avLst/>
          </a:prstGeom>
          <a:solidFill>
            <a:schemeClr val="accent5"/>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26" name="Text Placeholder 2">
            <a:extLst>
              <a:ext uri="{FF2B5EF4-FFF2-40B4-BE49-F238E27FC236}">
                <a16:creationId xmlns:a16="http://schemas.microsoft.com/office/drawing/2014/main" id="{5B84FA82-C276-72B8-EC9F-5E8CCD8D53BE}"/>
              </a:ext>
            </a:extLst>
          </p:cNvPr>
          <p:cNvSpPr>
            <a:spLocks noGrp="1"/>
          </p:cNvSpPr>
          <p:nvPr>
            <p:ph type="body" sz="quarter" idx="67"/>
          </p:nvPr>
        </p:nvSpPr>
        <p:spPr>
          <a:xfrm>
            <a:off x="6419450" y="5434791"/>
            <a:ext cx="1969168" cy="839005"/>
          </a:xfrm>
        </p:spPr>
        <p:txBody>
          <a:bodyPr>
            <a:noAutofit/>
          </a:bodyPr>
          <a:lstStyle>
            <a:lvl1pPr algn="ct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7" name="Text Placeholder 7">
            <a:extLst>
              <a:ext uri="{FF2B5EF4-FFF2-40B4-BE49-F238E27FC236}">
                <a16:creationId xmlns:a16="http://schemas.microsoft.com/office/drawing/2014/main" id="{736245FA-EEE2-C47F-C311-0A8FF803AFE3}"/>
              </a:ext>
            </a:extLst>
          </p:cNvPr>
          <p:cNvSpPr>
            <a:spLocks noGrp="1"/>
          </p:cNvSpPr>
          <p:nvPr>
            <p:ph type="body" sz="quarter" idx="68"/>
          </p:nvPr>
        </p:nvSpPr>
        <p:spPr>
          <a:xfrm>
            <a:off x="6419450" y="4852484"/>
            <a:ext cx="1969168" cy="548729"/>
          </a:xfrm>
        </p:spPr>
        <p:txBody>
          <a:bodyPr anchor="b">
            <a:noAutofit/>
          </a:bodyPr>
          <a:lstStyle>
            <a:lvl1pPr algn="ctr">
              <a:lnSpc>
                <a:spcPct val="100000"/>
              </a:lnSpc>
              <a:spcBef>
                <a:spcPts val="0"/>
              </a:spcBef>
              <a:defRPr sz="1400">
                <a:solidFill>
                  <a:schemeClr val="tx1"/>
                </a:solidFill>
              </a:defRPr>
            </a:lvl1pPr>
          </a:lstStyle>
          <a:p>
            <a:pPr lvl="0"/>
            <a:r>
              <a:rPr lang="en-GB" dirty="0"/>
              <a:t>Click to edit Master text styles</a:t>
            </a:r>
          </a:p>
        </p:txBody>
      </p:sp>
      <p:sp>
        <p:nvSpPr>
          <p:cNvPr id="28" name="Text Placeholder 7">
            <a:extLst>
              <a:ext uri="{FF2B5EF4-FFF2-40B4-BE49-F238E27FC236}">
                <a16:creationId xmlns:a16="http://schemas.microsoft.com/office/drawing/2014/main" id="{C5943782-CFB9-E05D-77EE-A9257E7C116F}"/>
              </a:ext>
            </a:extLst>
          </p:cNvPr>
          <p:cNvSpPr>
            <a:spLocks noGrp="1"/>
          </p:cNvSpPr>
          <p:nvPr>
            <p:ph type="body" sz="quarter" idx="69" hasCustomPrompt="1"/>
          </p:nvPr>
        </p:nvSpPr>
        <p:spPr>
          <a:xfrm>
            <a:off x="6774034" y="3684721"/>
            <a:ext cx="1260000" cy="287198"/>
          </a:xfrm>
        </p:spPr>
        <p:txBody>
          <a:bodyPr anchor="ctr">
            <a:noAutofit/>
          </a:bodyPr>
          <a:lstStyle>
            <a:lvl1pPr algn="ctr">
              <a:lnSpc>
                <a:spcPct val="100000"/>
              </a:lnSpc>
              <a:spcBef>
                <a:spcPts val="0"/>
              </a:spcBef>
              <a:defRPr sz="1300">
                <a:solidFill>
                  <a:schemeClr val="tx1"/>
                </a:solidFill>
              </a:defRPr>
            </a:lvl1pPr>
          </a:lstStyle>
          <a:p>
            <a:pPr lvl="0"/>
            <a:r>
              <a:rPr lang="en-GB" dirty="0"/>
              <a:t>Milestone</a:t>
            </a:r>
          </a:p>
        </p:txBody>
      </p:sp>
      <p:sp>
        <p:nvSpPr>
          <p:cNvPr id="11" name="Text Placeholder 168">
            <a:extLst>
              <a:ext uri="{FF2B5EF4-FFF2-40B4-BE49-F238E27FC236}">
                <a16:creationId xmlns:a16="http://schemas.microsoft.com/office/drawing/2014/main" id="{12F6E87A-7520-E807-1E18-3CEC7BE2A6C1}"/>
              </a:ext>
            </a:extLst>
          </p:cNvPr>
          <p:cNvSpPr>
            <a:spLocks noGrp="1" noChangeAspect="1"/>
          </p:cNvSpPr>
          <p:nvPr>
            <p:ph type="body" sz="quarter" idx="76" hasCustomPrompt="1"/>
          </p:nvPr>
        </p:nvSpPr>
        <p:spPr>
          <a:xfrm>
            <a:off x="8640067" y="3103184"/>
            <a:ext cx="144000" cy="144000"/>
          </a:xfrm>
          <a:prstGeom prst="ellipse">
            <a:avLst/>
          </a:prstGeom>
          <a:solidFill>
            <a:schemeClr val="accent5"/>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30" name="Text Placeholder 2">
            <a:extLst>
              <a:ext uri="{FF2B5EF4-FFF2-40B4-BE49-F238E27FC236}">
                <a16:creationId xmlns:a16="http://schemas.microsoft.com/office/drawing/2014/main" id="{3DC1C7E1-E49D-0D4D-DC9C-49C03EAC9418}"/>
              </a:ext>
            </a:extLst>
          </p:cNvPr>
          <p:cNvSpPr>
            <a:spLocks noGrp="1"/>
          </p:cNvSpPr>
          <p:nvPr>
            <p:ph type="body" sz="quarter" idx="71"/>
          </p:nvPr>
        </p:nvSpPr>
        <p:spPr>
          <a:xfrm>
            <a:off x="7727483" y="2093036"/>
            <a:ext cx="1969168" cy="839005"/>
          </a:xfrm>
        </p:spPr>
        <p:txBody>
          <a:bodyPr>
            <a:noAutofit/>
          </a:bodyPr>
          <a:lstStyle>
            <a:lvl1pPr algn="ctr">
              <a:lnSpc>
                <a:spcPct val="100000"/>
              </a:lnSpc>
              <a:spcBef>
                <a:spcPts val="0"/>
              </a:spcBef>
              <a:defRPr sz="1200" b="0">
                <a:solidFill>
                  <a:schemeClr val="tx1"/>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1" name="Text Placeholder 7">
            <a:extLst>
              <a:ext uri="{FF2B5EF4-FFF2-40B4-BE49-F238E27FC236}">
                <a16:creationId xmlns:a16="http://schemas.microsoft.com/office/drawing/2014/main" id="{A214BD9B-326C-6E90-6FEA-8580E5004290}"/>
              </a:ext>
            </a:extLst>
          </p:cNvPr>
          <p:cNvSpPr>
            <a:spLocks noGrp="1"/>
          </p:cNvSpPr>
          <p:nvPr>
            <p:ph type="body" sz="quarter" idx="72"/>
          </p:nvPr>
        </p:nvSpPr>
        <p:spPr>
          <a:xfrm>
            <a:off x="7727483" y="1510729"/>
            <a:ext cx="1969168" cy="548729"/>
          </a:xfrm>
        </p:spPr>
        <p:txBody>
          <a:bodyPr anchor="b">
            <a:noAutofit/>
          </a:bodyPr>
          <a:lstStyle>
            <a:lvl1pPr algn="ctr">
              <a:lnSpc>
                <a:spcPct val="100000"/>
              </a:lnSpc>
              <a:spcBef>
                <a:spcPts val="0"/>
              </a:spcBef>
              <a:defRPr sz="1400">
                <a:solidFill>
                  <a:schemeClr val="tx1"/>
                </a:solidFill>
              </a:defRPr>
            </a:lvl1pPr>
          </a:lstStyle>
          <a:p>
            <a:pPr lvl="0"/>
            <a:r>
              <a:rPr lang="en-GB" dirty="0"/>
              <a:t>Click to edit Master text styles</a:t>
            </a:r>
          </a:p>
        </p:txBody>
      </p:sp>
      <p:sp>
        <p:nvSpPr>
          <p:cNvPr id="32" name="Text Placeholder 7">
            <a:extLst>
              <a:ext uri="{FF2B5EF4-FFF2-40B4-BE49-F238E27FC236}">
                <a16:creationId xmlns:a16="http://schemas.microsoft.com/office/drawing/2014/main" id="{0F09F9CA-5514-6A9A-0917-E3DE53036517}"/>
              </a:ext>
            </a:extLst>
          </p:cNvPr>
          <p:cNvSpPr>
            <a:spLocks noGrp="1"/>
          </p:cNvSpPr>
          <p:nvPr>
            <p:ph type="body" sz="quarter" idx="73" hasCustomPrompt="1"/>
          </p:nvPr>
        </p:nvSpPr>
        <p:spPr>
          <a:xfrm>
            <a:off x="8082067" y="3684721"/>
            <a:ext cx="1260000" cy="287198"/>
          </a:xfrm>
        </p:spPr>
        <p:txBody>
          <a:bodyPr anchor="ctr">
            <a:noAutofit/>
          </a:bodyPr>
          <a:lstStyle>
            <a:lvl1pPr algn="ctr">
              <a:lnSpc>
                <a:spcPct val="100000"/>
              </a:lnSpc>
              <a:spcBef>
                <a:spcPts val="0"/>
              </a:spcBef>
              <a:defRPr sz="1300">
                <a:solidFill>
                  <a:schemeClr val="tx1"/>
                </a:solidFill>
              </a:defRPr>
            </a:lvl1pPr>
          </a:lstStyle>
          <a:p>
            <a:pPr lvl="0"/>
            <a:r>
              <a:rPr lang="en-GB" dirty="0"/>
              <a:t>Milestone</a:t>
            </a:r>
          </a:p>
        </p:txBody>
      </p:sp>
    </p:spTree>
    <p:extLst>
      <p:ext uri="{BB962C8B-B14F-4D97-AF65-F5344CB8AC3E}">
        <p14:creationId xmlns:p14="http://schemas.microsoft.com/office/powerpoint/2010/main" val="92827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pos="5496" userDrawn="1">
          <p15:clr>
            <a:srgbClr val="FBAE40"/>
          </p15:clr>
        </p15:guide>
        <p15:guide id="2" pos="218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line I60V8">
    <p:bg>
      <p:bgPr>
        <a:solidFill>
          <a:schemeClr val="bg2">
            <a:alpha val="3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3946473-57B7-639E-E190-787684284094}"/>
              </a:ext>
            </a:extLst>
          </p:cNvPr>
          <p:cNvGrpSpPr/>
          <p:nvPr userDrawn="1"/>
        </p:nvGrpSpPr>
        <p:grpSpPr>
          <a:xfrm>
            <a:off x="2172567" y="3174414"/>
            <a:ext cx="7846866" cy="1307812"/>
            <a:chOff x="2105892" y="3357980"/>
            <a:chExt cx="7846866" cy="1307812"/>
          </a:xfrm>
        </p:grpSpPr>
        <p:sp>
          <p:nvSpPr>
            <p:cNvPr id="11" name="Arc 48">
              <a:extLst>
                <a:ext uri="{FF2B5EF4-FFF2-40B4-BE49-F238E27FC236}">
                  <a16:creationId xmlns:a16="http://schemas.microsoft.com/office/drawing/2014/main" id="{E3B3A3C4-DEBB-50D3-E93D-B9A6583F1E84}"/>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47">
              <a:extLst>
                <a:ext uri="{FF2B5EF4-FFF2-40B4-BE49-F238E27FC236}">
                  <a16:creationId xmlns:a16="http://schemas.microsoft.com/office/drawing/2014/main" id="{59B7CDF8-06BD-62E3-B5B7-D6801A4F7A38}"/>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47">
              <a:extLst>
                <a:ext uri="{FF2B5EF4-FFF2-40B4-BE49-F238E27FC236}">
                  <a16:creationId xmlns:a16="http://schemas.microsoft.com/office/drawing/2014/main" id="{3E1D6903-9A6E-D758-7431-DBEF0E50F82C}"/>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48">
              <a:extLst>
                <a:ext uri="{FF2B5EF4-FFF2-40B4-BE49-F238E27FC236}">
                  <a16:creationId xmlns:a16="http://schemas.microsoft.com/office/drawing/2014/main" id="{8903CE56-5731-8F14-B0A9-0C31EAAE0A5A}"/>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47">
              <a:extLst>
                <a:ext uri="{FF2B5EF4-FFF2-40B4-BE49-F238E27FC236}">
                  <a16:creationId xmlns:a16="http://schemas.microsoft.com/office/drawing/2014/main" id="{27348CAF-4443-E7C9-2041-4C3AA4397B14}"/>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48">
              <a:extLst>
                <a:ext uri="{FF2B5EF4-FFF2-40B4-BE49-F238E27FC236}">
                  <a16:creationId xmlns:a16="http://schemas.microsoft.com/office/drawing/2014/main" id="{50EFCDBF-767B-68EC-94BE-4F29CE96DFBE}"/>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a:extLst>
                <a:ext uri="{FF2B5EF4-FFF2-40B4-BE49-F238E27FC236}">
                  <a16:creationId xmlns:a16="http://schemas.microsoft.com/office/drawing/2014/main" id="{77BBDE90-C5C8-AF49-6C8D-EB9CDD4963DF}"/>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a:extLst>
                <a:ext uri="{FF2B5EF4-FFF2-40B4-BE49-F238E27FC236}">
                  <a16:creationId xmlns:a16="http://schemas.microsoft.com/office/drawing/2014/main" id="{9DC4211B-6267-3783-353E-F51D0C592CD8}"/>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a:extLst>
                <a:ext uri="{FF2B5EF4-FFF2-40B4-BE49-F238E27FC236}">
                  <a16:creationId xmlns:a16="http://schemas.microsoft.com/office/drawing/2014/main" id="{CC9A8F75-5D82-3AFD-6D18-7949718F0487}"/>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a:extLst>
                <a:ext uri="{FF2B5EF4-FFF2-40B4-BE49-F238E27FC236}">
                  <a16:creationId xmlns:a16="http://schemas.microsoft.com/office/drawing/2014/main" id="{4BE4514E-4D6A-8E9D-75CC-0AFB06BA4859}"/>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a:extLst>
                <a:ext uri="{FF2B5EF4-FFF2-40B4-BE49-F238E27FC236}">
                  <a16:creationId xmlns:a16="http://schemas.microsoft.com/office/drawing/2014/main" id="{A478C5DF-4DC1-BDE6-F3D6-359DA253264D}"/>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a:extLst>
                <a:ext uri="{FF2B5EF4-FFF2-40B4-BE49-F238E27FC236}">
                  <a16:creationId xmlns:a16="http://schemas.microsoft.com/office/drawing/2014/main" id="{8D844093-DEEF-B4AB-340C-552F3758031A}"/>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0D78536D-56B8-C8AB-E6BB-E0331088471C}"/>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
        <p:nvSpPr>
          <p:cNvPr id="22" name="Text Placeholder 2">
            <a:extLst>
              <a:ext uri="{FF2B5EF4-FFF2-40B4-BE49-F238E27FC236}">
                <a16:creationId xmlns:a16="http://schemas.microsoft.com/office/drawing/2014/main" id="{56BC0482-25B0-66FD-403E-AC58B866ED85}"/>
              </a:ext>
            </a:extLst>
          </p:cNvPr>
          <p:cNvSpPr>
            <a:spLocks noGrp="1"/>
          </p:cNvSpPr>
          <p:nvPr>
            <p:ph type="body" sz="quarter" idx="15"/>
          </p:nvPr>
        </p:nvSpPr>
        <p:spPr>
          <a:xfrm>
            <a:off x="1837523" y="2130061"/>
            <a:ext cx="1985978" cy="886683"/>
          </a:xfrm>
        </p:spPr>
        <p:txBody>
          <a:bodyPr>
            <a:noAutofit/>
          </a:bodyPr>
          <a:lstStyle>
            <a:lvl1pPr algn="ct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3" name="Text Placeholder 7">
            <a:extLst>
              <a:ext uri="{FF2B5EF4-FFF2-40B4-BE49-F238E27FC236}">
                <a16:creationId xmlns:a16="http://schemas.microsoft.com/office/drawing/2014/main" id="{9C50B986-01B8-30FE-1ADC-AB068703BDF7}"/>
              </a:ext>
            </a:extLst>
          </p:cNvPr>
          <p:cNvSpPr>
            <a:spLocks noGrp="1"/>
          </p:cNvSpPr>
          <p:nvPr>
            <p:ph type="body" sz="quarter" idx="16"/>
          </p:nvPr>
        </p:nvSpPr>
        <p:spPr>
          <a:xfrm>
            <a:off x="1837523" y="1547126"/>
            <a:ext cx="1985978" cy="549357"/>
          </a:xfrm>
        </p:spPr>
        <p:txBody>
          <a:bodyPr anchor="b">
            <a:noAutofit/>
          </a:bodyPr>
          <a:lstStyle>
            <a:lvl1pPr algn="ctr">
              <a:lnSpc>
                <a:spcPct val="100000"/>
              </a:lnSpc>
              <a:spcBef>
                <a:spcPts val="0"/>
              </a:spcBef>
              <a:defRPr sz="1400">
                <a:solidFill>
                  <a:schemeClr val="tx2"/>
                </a:solidFill>
              </a:defRPr>
            </a:lvl1pPr>
          </a:lstStyle>
          <a:p>
            <a:pPr lvl="0"/>
            <a:r>
              <a:rPr lang="en-GB" dirty="0"/>
              <a:t>Click to edit Master text styles</a:t>
            </a:r>
          </a:p>
        </p:txBody>
      </p:sp>
      <p:sp>
        <p:nvSpPr>
          <p:cNvPr id="24" name="Text Placeholder 7">
            <a:extLst>
              <a:ext uri="{FF2B5EF4-FFF2-40B4-BE49-F238E27FC236}">
                <a16:creationId xmlns:a16="http://schemas.microsoft.com/office/drawing/2014/main" id="{B2A92B5B-5BAC-146B-32EB-F3D930339FC9}"/>
              </a:ext>
            </a:extLst>
          </p:cNvPr>
          <p:cNvSpPr>
            <a:spLocks noGrp="1"/>
          </p:cNvSpPr>
          <p:nvPr>
            <p:ph type="body" sz="quarter" idx="57" hasCustomPrompt="1"/>
          </p:nvPr>
        </p:nvSpPr>
        <p:spPr>
          <a:xfrm>
            <a:off x="2196167" y="3684721"/>
            <a:ext cx="1260000" cy="287198"/>
          </a:xfrm>
        </p:spPr>
        <p:txBody>
          <a:bodyPr anchor="ctr">
            <a:noAutofit/>
          </a:bodyPr>
          <a:lstStyle>
            <a:lvl1pPr algn="ctr">
              <a:lnSpc>
                <a:spcPct val="100000"/>
              </a:lnSpc>
              <a:spcBef>
                <a:spcPts val="0"/>
              </a:spcBef>
              <a:defRPr sz="1300">
                <a:solidFill>
                  <a:schemeClr val="accent2"/>
                </a:solidFill>
              </a:defRPr>
            </a:lvl1pPr>
          </a:lstStyle>
          <a:p>
            <a:pPr lvl="0"/>
            <a:r>
              <a:rPr lang="en-GB" dirty="0"/>
              <a:t>Milestone</a:t>
            </a:r>
          </a:p>
        </p:txBody>
      </p:sp>
      <p:sp>
        <p:nvSpPr>
          <p:cNvPr id="35" name="Text Placeholder 168">
            <a:extLst>
              <a:ext uri="{FF2B5EF4-FFF2-40B4-BE49-F238E27FC236}">
                <a16:creationId xmlns:a16="http://schemas.microsoft.com/office/drawing/2014/main" id="{0B19C6BF-3839-A4A7-AB2C-387A9E955F78}"/>
              </a:ext>
            </a:extLst>
          </p:cNvPr>
          <p:cNvSpPr>
            <a:spLocks noGrp="1" noChangeAspect="1"/>
          </p:cNvSpPr>
          <p:nvPr>
            <p:ph type="body" sz="quarter" idx="82" hasCustomPrompt="1"/>
          </p:nvPr>
        </p:nvSpPr>
        <p:spPr>
          <a:xfrm>
            <a:off x="4062332" y="4410226"/>
            <a:ext cx="144000" cy="144000"/>
          </a:xfrm>
          <a:prstGeom prst="ellipse">
            <a:avLst/>
          </a:prstGeom>
          <a:solidFill>
            <a:schemeClr val="accent2"/>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12" name="Text Placeholder 2">
            <a:extLst>
              <a:ext uri="{FF2B5EF4-FFF2-40B4-BE49-F238E27FC236}">
                <a16:creationId xmlns:a16="http://schemas.microsoft.com/office/drawing/2014/main" id="{14ABF171-F5FB-95D6-D557-22167CC7478D}"/>
              </a:ext>
            </a:extLst>
          </p:cNvPr>
          <p:cNvSpPr>
            <a:spLocks noGrp="1"/>
          </p:cNvSpPr>
          <p:nvPr>
            <p:ph type="body" sz="quarter" idx="59"/>
          </p:nvPr>
        </p:nvSpPr>
        <p:spPr>
          <a:xfrm>
            <a:off x="3146736" y="5361860"/>
            <a:ext cx="1985978" cy="886683"/>
          </a:xfrm>
        </p:spPr>
        <p:txBody>
          <a:bodyPr>
            <a:noAutofit/>
          </a:bodyPr>
          <a:lstStyle>
            <a:lvl1pPr algn="ct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3" name="Text Placeholder 7">
            <a:extLst>
              <a:ext uri="{FF2B5EF4-FFF2-40B4-BE49-F238E27FC236}">
                <a16:creationId xmlns:a16="http://schemas.microsoft.com/office/drawing/2014/main" id="{17EB721C-7D57-2D66-3B50-692BC217A473}"/>
              </a:ext>
            </a:extLst>
          </p:cNvPr>
          <p:cNvSpPr>
            <a:spLocks noGrp="1"/>
          </p:cNvSpPr>
          <p:nvPr>
            <p:ph type="body" sz="quarter" idx="60"/>
          </p:nvPr>
        </p:nvSpPr>
        <p:spPr>
          <a:xfrm>
            <a:off x="3146736" y="4778925"/>
            <a:ext cx="1985978" cy="549357"/>
          </a:xfrm>
        </p:spPr>
        <p:txBody>
          <a:bodyPr anchor="b">
            <a:noAutofit/>
          </a:bodyPr>
          <a:lstStyle>
            <a:lvl1pPr algn="ctr">
              <a:lnSpc>
                <a:spcPct val="100000"/>
              </a:lnSpc>
              <a:spcBef>
                <a:spcPts val="0"/>
              </a:spcBef>
              <a:defRPr sz="1400">
                <a:solidFill>
                  <a:schemeClr val="tx2"/>
                </a:solidFill>
              </a:defRPr>
            </a:lvl1pPr>
          </a:lstStyle>
          <a:p>
            <a:pPr lvl="0"/>
            <a:r>
              <a:rPr lang="en-GB" dirty="0"/>
              <a:t>Click to edit Master text styles</a:t>
            </a:r>
          </a:p>
        </p:txBody>
      </p:sp>
      <p:sp>
        <p:nvSpPr>
          <p:cNvPr id="14" name="Text Placeholder 7">
            <a:extLst>
              <a:ext uri="{FF2B5EF4-FFF2-40B4-BE49-F238E27FC236}">
                <a16:creationId xmlns:a16="http://schemas.microsoft.com/office/drawing/2014/main" id="{32EC58A2-CC25-770E-9DC3-A38ECAA12128}"/>
              </a:ext>
            </a:extLst>
          </p:cNvPr>
          <p:cNvSpPr>
            <a:spLocks noGrp="1"/>
          </p:cNvSpPr>
          <p:nvPr>
            <p:ph type="body" sz="quarter" idx="61" hasCustomPrompt="1"/>
          </p:nvPr>
        </p:nvSpPr>
        <p:spPr>
          <a:xfrm>
            <a:off x="3504039" y="3684721"/>
            <a:ext cx="1260000" cy="287198"/>
          </a:xfrm>
        </p:spPr>
        <p:txBody>
          <a:bodyPr anchor="ctr">
            <a:noAutofit/>
          </a:bodyPr>
          <a:lstStyle>
            <a:lvl1pPr algn="ctr">
              <a:lnSpc>
                <a:spcPct val="100000"/>
              </a:lnSpc>
              <a:spcBef>
                <a:spcPts val="0"/>
              </a:spcBef>
              <a:defRPr sz="1300">
                <a:solidFill>
                  <a:schemeClr val="accent2"/>
                </a:solidFill>
              </a:defRPr>
            </a:lvl1pPr>
          </a:lstStyle>
          <a:p>
            <a:pPr lvl="0"/>
            <a:r>
              <a:rPr lang="en-GB" dirty="0"/>
              <a:t>Milestone</a:t>
            </a:r>
          </a:p>
        </p:txBody>
      </p:sp>
      <p:sp>
        <p:nvSpPr>
          <p:cNvPr id="34" name="Text Placeholder 168">
            <a:extLst>
              <a:ext uri="{FF2B5EF4-FFF2-40B4-BE49-F238E27FC236}">
                <a16:creationId xmlns:a16="http://schemas.microsoft.com/office/drawing/2014/main" id="{6D466CDF-E874-5C3F-A560-2C24B3691507}"/>
              </a:ext>
            </a:extLst>
          </p:cNvPr>
          <p:cNvSpPr>
            <a:spLocks noGrp="1" noChangeAspect="1"/>
          </p:cNvSpPr>
          <p:nvPr>
            <p:ph type="body" sz="quarter" idx="81" hasCustomPrompt="1"/>
          </p:nvPr>
        </p:nvSpPr>
        <p:spPr>
          <a:xfrm>
            <a:off x="5370192" y="3106163"/>
            <a:ext cx="144000" cy="144000"/>
          </a:xfrm>
          <a:prstGeom prst="ellipse">
            <a:avLst/>
          </a:prstGeom>
          <a:solidFill>
            <a:schemeClr val="accent2"/>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16" name="Text Placeholder 2">
            <a:extLst>
              <a:ext uri="{FF2B5EF4-FFF2-40B4-BE49-F238E27FC236}">
                <a16:creationId xmlns:a16="http://schemas.microsoft.com/office/drawing/2014/main" id="{A94B3084-98C4-6296-6B6D-97EB34068290}"/>
              </a:ext>
            </a:extLst>
          </p:cNvPr>
          <p:cNvSpPr>
            <a:spLocks noGrp="1"/>
          </p:cNvSpPr>
          <p:nvPr>
            <p:ph type="body" sz="quarter" idx="63"/>
          </p:nvPr>
        </p:nvSpPr>
        <p:spPr>
          <a:xfrm>
            <a:off x="4455949" y="2126794"/>
            <a:ext cx="1985978" cy="886683"/>
          </a:xfrm>
        </p:spPr>
        <p:txBody>
          <a:bodyPr>
            <a:noAutofit/>
          </a:bodyPr>
          <a:lstStyle>
            <a:lvl1pPr algn="ct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17" name="Text Placeholder 7">
            <a:extLst>
              <a:ext uri="{FF2B5EF4-FFF2-40B4-BE49-F238E27FC236}">
                <a16:creationId xmlns:a16="http://schemas.microsoft.com/office/drawing/2014/main" id="{36613FBF-AFC6-DE81-8285-5B1C2E02F16B}"/>
              </a:ext>
            </a:extLst>
          </p:cNvPr>
          <p:cNvSpPr>
            <a:spLocks noGrp="1"/>
          </p:cNvSpPr>
          <p:nvPr>
            <p:ph type="body" sz="quarter" idx="64"/>
          </p:nvPr>
        </p:nvSpPr>
        <p:spPr>
          <a:xfrm>
            <a:off x="4455949" y="1543859"/>
            <a:ext cx="1985978" cy="549357"/>
          </a:xfrm>
        </p:spPr>
        <p:txBody>
          <a:bodyPr anchor="b">
            <a:noAutofit/>
          </a:bodyPr>
          <a:lstStyle>
            <a:lvl1pPr algn="ctr">
              <a:lnSpc>
                <a:spcPct val="100000"/>
              </a:lnSpc>
              <a:spcBef>
                <a:spcPts val="0"/>
              </a:spcBef>
              <a:defRPr sz="1400">
                <a:solidFill>
                  <a:schemeClr val="tx2"/>
                </a:solidFill>
              </a:defRPr>
            </a:lvl1pPr>
          </a:lstStyle>
          <a:p>
            <a:pPr lvl="0"/>
            <a:r>
              <a:rPr lang="en-GB" dirty="0"/>
              <a:t>Click to edit Master text styles</a:t>
            </a:r>
          </a:p>
        </p:txBody>
      </p:sp>
      <p:sp>
        <p:nvSpPr>
          <p:cNvPr id="18" name="Text Placeholder 7">
            <a:extLst>
              <a:ext uri="{FF2B5EF4-FFF2-40B4-BE49-F238E27FC236}">
                <a16:creationId xmlns:a16="http://schemas.microsoft.com/office/drawing/2014/main" id="{4BAAF04D-62AF-4228-9A5B-311BD243A2B4}"/>
              </a:ext>
            </a:extLst>
          </p:cNvPr>
          <p:cNvSpPr>
            <a:spLocks noGrp="1"/>
          </p:cNvSpPr>
          <p:nvPr>
            <p:ph type="body" sz="quarter" idx="65" hasCustomPrompt="1"/>
          </p:nvPr>
        </p:nvSpPr>
        <p:spPr>
          <a:xfrm>
            <a:off x="4811911" y="3684721"/>
            <a:ext cx="1260000" cy="287198"/>
          </a:xfrm>
        </p:spPr>
        <p:txBody>
          <a:bodyPr anchor="ctr">
            <a:noAutofit/>
          </a:bodyPr>
          <a:lstStyle>
            <a:lvl1pPr algn="ctr">
              <a:lnSpc>
                <a:spcPct val="100000"/>
              </a:lnSpc>
              <a:spcBef>
                <a:spcPts val="0"/>
              </a:spcBef>
              <a:defRPr sz="1300">
                <a:solidFill>
                  <a:schemeClr val="accent2"/>
                </a:solidFill>
              </a:defRPr>
            </a:lvl1pPr>
          </a:lstStyle>
          <a:p>
            <a:pPr lvl="0"/>
            <a:r>
              <a:rPr lang="en-GB" dirty="0"/>
              <a:t>Milestone</a:t>
            </a:r>
          </a:p>
        </p:txBody>
      </p:sp>
      <p:sp>
        <p:nvSpPr>
          <p:cNvPr id="9" name="Text Placeholder 168">
            <a:extLst>
              <a:ext uri="{FF2B5EF4-FFF2-40B4-BE49-F238E27FC236}">
                <a16:creationId xmlns:a16="http://schemas.microsoft.com/office/drawing/2014/main" id="{B6EBAB72-AC4B-C7CF-CDE8-6C584A93A9F7}"/>
              </a:ext>
            </a:extLst>
          </p:cNvPr>
          <p:cNvSpPr>
            <a:spLocks noGrp="1" noChangeAspect="1"/>
          </p:cNvSpPr>
          <p:nvPr>
            <p:ph type="body" sz="quarter" idx="80" hasCustomPrompt="1"/>
          </p:nvPr>
        </p:nvSpPr>
        <p:spPr>
          <a:xfrm>
            <a:off x="6678052" y="4410226"/>
            <a:ext cx="144000" cy="144000"/>
          </a:xfrm>
          <a:prstGeom prst="ellipse">
            <a:avLst/>
          </a:prstGeom>
          <a:solidFill>
            <a:schemeClr val="accent2"/>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20" name="Text Placeholder 2">
            <a:extLst>
              <a:ext uri="{FF2B5EF4-FFF2-40B4-BE49-F238E27FC236}">
                <a16:creationId xmlns:a16="http://schemas.microsoft.com/office/drawing/2014/main" id="{C22B9BC5-5866-BA38-15A8-8C6C92D7394E}"/>
              </a:ext>
            </a:extLst>
          </p:cNvPr>
          <p:cNvSpPr>
            <a:spLocks noGrp="1"/>
          </p:cNvSpPr>
          <p:nvPr>
            <p:ph type="body" sz="quarter" idx="67"/>
          </p:nvPr>
        </p:nvSpPr>
        <p:spPr>
          <a:xfrm>
            <a:off x="5765162" y="5364253"/>
            <a:ext cx="1985978" cy="886683"/>
          </a:xfrm>
        </p:spPr>
        <p:txBody>
          <a:bodyPr>
            <a:noAutofit/>
          </a:bodyPr>
          <a:lstStyle>
            <a:lvl1pPr algn="ct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1" name="Text Placeholder 7">
            <a:extLst>
              <a:ext uri="{FF2B5EF4-FFF2-40B4-BE49-F238E27FC236}">
                <a16:creationId xmlns:a16="http://schemas.microsoft.com/office/drawing/2014/main" id="{9553C91A-E673-80D0-6367-D9E6EDE2FE61}"/>
              </a:ext>
            </a:extLst>
          </p:cNvPr>
          <p:cNvSpPr>
            <a:spLocks noGrp="1"/>
          </p:cNvSpPr>
          <p:nvPr>
            <p:ph type="body" sz="quarter" idx="68"/>
          </p:nvPr>
        </p:nvSpPr>
        <p:spPr>
          <a:xfrm>
            <a:off x="5765162" y="4781318"/>
            <a:ext cx="1985978" cy="549357"/>
          </a:xfrm>
        </p:spPr>
        <p:txBody>
          <a:bodyPr anchor="b">
            <a:noAutofit/>
          </a:bodyPr>
          <a:lstStyle>
            <a:lvl1pPr algn="ctr">
              <a:lnSpc>
                <a:spcPct val="100000"/>
              </a:lnSpc>
              <a:spcBef>
                <a:spcPts val="0"/>
              </a:spcBef>
              <a:defRPr sz="1400">
                <a:solidFill>
                  <a:schemeClr val="tx2"/>
                </a:solidFill>
              </a:defRPr>
            </a:lvl1pPr>
          </a:lstStyle>
          <a:p>
            <a:pPr lvl="0"/>
            <a:r>
              <a:rPr lang="en-GB" dirty="0"/>
              <a:t>Click to edit Master text styles</a:t>
            </a:r>
          </a:p>
        </p:txBody>
      </p:sp>
      <p:sp>
        <p:nvSpPr>
          <p:cNvPr id="25" name="Text Placeholder 7">
            <a:extLst>
              <a:ext uri="{FF2B5EF4-FFF2-40B4-BE49-F238E27FC236}">
                <a16:creationId xmlns:a16="http://schemas.microsoft.com/office/drawing/2014/main" id="{EA2E7440-3DAE-8CAC-91F3-759991DCC194}"/>
              </a:ext>
            </a:extLst>
          </p:cNvPr>
          <p:cNvSpPr>
            <a:spLocks noGrp="1"/>
          </p:cNvSpPr>
          <p:nvPr>
            <p:ph type="body" sz="quarter" idx="69" hasCustomPrompt="1"/>
          </p:nvPr>
        </p:nvSpPr>
        <p:spPr>
          <a:xfrm>
            <a:off x="6119783" y="3684721"/>
            <a:ext cx="1260000" cy="287198"/>
          </a:xfrm>
        </p:spPr>
        <p:txBody>
          <a:bodyPr anchor="ctr">
            <a:noAutofit/>
          </a:bodyPr>
          <a:lstStyle>
            <a:lvl1pPr algn="ctr">
              <a:lnSpc>
                <a:spcPct val="100000"/>
              </a:lnSpc>
              <a:spcBef>
                <a:spcPts val="0"/>
              </a:spcBef>
              <a:defRPr sz="1300">
                <a:solidFill>
                  <a:schemeClr val="accent2"/>
                </a:solidFill>
              </a:defRPr>
            </a:lvl1pPr>
          </a:lstStyle>
          <a:p>
            <a:pPr lvl="0"/>
            <a:r>
              <a:rPr lang="en-GB" dirty="0"/>
              <a:t>Milestone</a:t>
            </a:r>
          </a:p>
        </p:txBody>
      </p:sp>
      <p:sp>
        <p:nvSpPr>
          <p:cNvPr id="8" name="Text Placeholder 168">
            <a:extLst>
              <a:ext uri="{FF2B5EF4-FFF2-40B4-BE49-F238E27FC236}">
                <a16:creationId xmlns:a16="http://schemas.microsoft.com/office/drawing/2014/main" id="{7371A1F4-A993-B1BF-A750-5F2131EB430E}"/>
              </a:ext>
            </a:extLst>
          </p:cNvPr>
          <p:cNvSpPr>
            <a:spLocks noGrp="1" noChangeAspect="1"/>
          </p:cNvSpPr>
          <p:nvPr>
            <p:ph type="body" sz="quarter" idx="79" hasCustomPrompt="1"/>
          </p:nvPr>
        </p:nvSpPr>
        <p:spPr>
          <a:xfrm>
            <a:off x="7985912" y="3106163"/>
            <a:ext cx="144000" cy="144000"/>
          </a:xfrm>
          <a:prstGeom prst="ellipse">
            <a:avLst/>
          </a:prstGeom>
          <a:solidFill>
            <a:schemeClr val="accent2"/>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27" name="Text Placeholder 2">
            <a:extLst>
              <a:ext uri="{FF2B5EF4-FFF2-40B4-BE49-F238E27FC236}">
                <a16:creationId xmlns:a16="http://schemas.microsoft.com/office/drawing/2014/main" id="{B7A4FB97-CF47-A6ED-AFC3-F9E1E8A1E5E9}"/>
              </a:ext>
            </a:extLst>
          </p:cNvPr>
          <p:cNvSpPr>
            <a:spLocks noGrp="1"/>
          </p:cNvSpPr>
          <p:nvPr>
            <p:ph type="body" sz="quarter" idx="71"/>
          </p:nvPr>
        </p:nvSpPr>
        <p:spPr>
          <a:xfrm>
            <a:off x="7074375" y="2125654"/>
            <a:ext cx="1985978" cy="886683"/>
          </a:xfrm>
        </p:spPr>
        <p:txBody>
          <a:bodyPr>
            <a:noAutofit/>
          </a:bodyPr>
          <a:lstStyle>
            <a:lvl1pPr algn="ct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28" name="Text Placeholder 7">
            <a:extLst>
              <a:ext uri="{FF2B5EF4-FFF2-40B4-BE49-F238E27FC236}">
                <a16:creationId xmlns:a16="http://schemas.microsoft.com/office/drawing/2014/main" id="{1098CD05-4730-BAD9-7E67-8548D9738991}"/>
              </a:ext>
            </a:extLst>
          </p:cNvPr>
          <p:cNvSpPr>
            <a:spLocks noGrp="1"/>
          </p:cNvSpPr>
          <p:nvPr>
            <p:ph type="body" sz="quarter" idx="72"/>
          </p:nvPr>
        </p:nvSpPr>
        <p:spPr>
          <a:xfrm>
            <a:off x="7074375" y="1542719"/>
            <a:ext cx="1985978" cy="549357"/>
          </a:xfrm>
        </p:spPr>
        <p:txBody>
          <a:bodyPr anchor="b">
            <a:noAutofit/>
          </a:bodyPr>
          <a:lstStyle>
            <a:lvl1pPr algn="ctr">
              <a:lnSpc>
                <a:spcPct val="100000"/>
              </a:lnSpc>
              <a:spcBef>
                <a:spcPts val="0"/>
              </a:spcBef>
              <a:defRPr sz="1400">
                <a:solidFill>
                  <a:schemeClr val="tx2"/>
                </a:solidFill>
              </a:defRPr>
            </a:lvl1pPr>
          </a:lstStyle>
          <a:p>
            <a:pPr lvl="0"/>
            <a:r>
              <a:rPr lang="en-GB" dirty="0"/>
              <a:t>Click to edit Master text styles</a:t>
            </a:r>
          </a:p>
        </p:txBody>
      </p:sp>
      <p:sp>
        <p:nvSpPr>
          <p:cNvPr id="29" name="Text Placeholder 7">
            <a:extLst>
              <a:ext uri="{FF2B5EF4-FFF2-40B4-BE49-F238E27FC236}">
                <a16:creationId xmlns:a16="http://schemas.microsoft.com/office/drawing/2014/main" id="{895496AC-1552-EF02-5930-6D8F196BBDAA}"/>
              </a:ext>
            </a:extLst>
          </p:cNvPr>
          <p:cNvSpPr>
            <a:spLocks noGrp="1"/>
          </p:cNvSpPr>
          <p:nvPr>
            <p:ph type="body" sz="quarter" idx="73" hasCustomPrompt="1"/>
          </p:nvPr>
        </p:nvSpPr>
        <p:spPr>
          <a:xfrm>
            <a:off x="7427655" y="3684721"/>
            <a:ext cx="1260000" cy="287198"/>
          </a:xfrm>
        </p:spPr>
        <p:txBody>
          <a:bodyPr anchor="ctr">
            <a:noAutofit/>
          </a:bodyPr>
          <a:lstStyle>
            <a:lvl1pPr algn="ctr">
              <a:lnSpc>
                <a:spcPct val="100000"/>
              </a:lnSpc>
              <a:spcBef>
                <a:spcPts val="0"/>
              </a:spcBef>
              <a:defRPr sz="1300">
                <a:solidFill>
                  <a:schemeClr val="accent2"/>
                </a:solidFill>
              </a:defRPr>
            </a:lvl1pPr>
          </a:lstStyle>
          <a:p>
            <a:pPr lvl="0"/>
            <a:r>
              <a:rPr lang="en-GB" dirty="0"/>
              <a:t>Milestone</a:t>
            </a:r>
          </a:p>
        </p:txBody>
      </p:sp>
      <p:sp>
        <p:nvSpPr>
          <p:cNvPr id="36" name="Text Placeholder 168">
            <a:extLst>
              <a:ext uri="{FF2B5EF4-FFF2-40B4-BE49-F238E27FC236}">
                <a16:creationId xmlns:a16="http://schemas.microsoft.com/office/drawing/2014/main" id="{ECC8CAD4-96DD-DFAF-AA29-00AFACDD630C}"/>
              </a:ext>
            </a:extLst>
          </p:cNvPr>
          <p:cNvSpPr>
            <a:spLocks noGrp="1" noChangeAspect="1"/>
          </p:cNvSpPr>
          <p:nvPr>
            <p:ph type="body" sz="quarter" idx="83" hasCustomPrompt="1"/>
          </p:nvPr>
        </p:nvSpPr>
        <p:spPr>
          <a:xfrm>
            <a:off x="9293770" y="4410226"/>
            <a:ext cx="144000" cy="144000"/>
          </a:xfrm>
          <a:prstGeom prst="ellipse">
            <a:avLst/>
          </a:prstGeom>
          <a:solidFill>
            <a:schemeClr val="accent2"/>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
        <p:nvSpPr>
          <p:cNvPr id="31" name="Text Placeholder 2">
            <a:extLst>
              <a:ext uri="{FF2B5EF4-FFF2-40B4-BE49-F238E27FC236}">
                <a16:creationId xmlns:a16="http://schemas.microsoft.com/office/drawing/2014/main" id="{C556999F-2660-2E0A-9A48-A686C140A52C}"/>
              </a:ext>
            </a:extLst>
          </p:cNvPr>
          <p:cNvSpPr>
            <a:spLocks noGrp="1"/>
          </p:cNvSpPr>
          <p:nvPr>
            <p:ph type="body" sz="quarter" idx="75"/>
          </p:nvPr>
        </p:nvSpPr>
        <p:spPr>
          <a:xfrm>
            <a:off x="8383586" y="5361860"/>
            <a:ext cx="1985978" cy="886683"/>
          </a:xfrm>
        </p:spPr>
        <p:txBody>
          <a:bodyPr>
            <a:noAutofit/>
          </a:bodyPr>
          <a:lstStyle>
            <a:lvl1pPr algn="ctr">
              <a:lnSpc>
                <a:spcPct val="100000"/>
              </a:lnSpc>
              <a:spcBef>
                <a:spcPts val="0"/>
              </a:spcBef>
              <a:defRPr sz="1200" b="0">
                <a:solidFill>
                  <a:schemeClr val="tx2"/>
                </a:solidFill>
              </a:defRPr>
            </a:lvl1pPr>
            <a:lvl2pPr>
              <a:lnSpc>
                <a:spcPct val="120000"/>
              </a:lnSpc>
              <a:defRPr>
                <a:solidFill>
                  <a:schemeClr val="tx1">
                    <a:lumMod val="85000"/>
                    <a:lumOff val="15000"/>
                  </a:schemeClr>
                </a:solidFill>
              </a:defRPr>
            </a:lvl2pPr>
            <a:lvl3pPr>
              <a:lnSpc>
                <a:spcPct val="120000"/>
              </a:lnSpc>
              <a:defRPr>
                <a:solidFill>
                  <a:schemeClr val="tx1">
                    <a:lumMod val="85000"/>
                    <a:lumOff val="15000"/>
                  </a:schemeClr>
                </a:solidFill>
              </a:defRPr>
            </a:lvl3pPr>
            <a:lvl4pPr>
              <a:lnSpc>
                <a:spcPct val="120000"/>
              </a:lnSpc>
              <a:defRPr>
                <a:solidFill>
                  <a:schemeClr val="tx1">
                    <a:lumMod val="85000"/>
                    <a:lumOff val="15000"/>
                  </a:schemeClr>
                </a:solidFill>
              </a:defRPr>
            </a:lvl4pPr>
            <a:lvl5pPr>
              <a:lnSpc>
                <a:spcPct val="120000"/>
              </a:lnSpc>
              <a:defRPr>
                <a:solidFill>
                  <a:schemeClr val="tx1">
                    <a:lumMod val="85000"/>
                    <a:lumOff val="15000"/>
                  </a:schemeClr>
                </a:solidFill>
              </a:defRPr>
            </a:lvl5pPr>
          </a:lstStyle>
          <a:p>
            <a:pPr lvl="0"/>
            <a:r>
              <a:rPr lang="en-US" dirty="0"/>
              <a:t>Click to edit Master text styles</a:t>
            </a:r>
          </a:p>
        </p:txBody>
      </p:sp>
      <p:sp>
        <p:nvSpPr>
          <p:cNvPr id="32" name="Text Placeholder 7">
            <a:extLst>
              <a:ext uri="{FF2B5EF4-FFF2-40B4-BE49-F238E27FC236}">
                <a16:creationId xmlns:a16="http://schemas.microsoft.com/office/drawing/2014/main" id="{AAF9B49E-A9EF-6331-D3A6-16BB16393B2D}"/>
              </a:ext>
            </a:extLst>
          </p:cNvPr>
          <p:cNvSpPr>
            <a:spLocks noGrp="1"/>
          </p:cNvSpPr>
          <p:nvPr>
            <p:ph type="body" sz="quarter" idx="76"/>
          </p:nvPr>
        </p:nvSpPr>
        <p:spPr>
          <a:xfrm>
            <a:off x="8383586" y="4778925"/>
            <a:ext cx="1985978" cy="549357"/>
          </a:xfrm>
        </p:spPr>
        <p:txBody>
          <a:bodyPr anchor="b">
            <a:noAutofit/>
          </a:bodyPr>
          <a:lstStyle>
            <a:lvl1pPr algn="ctr">
              <a:lnSpc>
                <a:spcPct val="100000"/>
              </a:lnSpc>
              <a:spcBef>
                <a:spcPts val="0"/>
              </a:spcBef>
              <a:defRPr sz="1400">
                <a:solidFill>
                  <a:schemeClr val="tx2"/>
                </a:solidFill>
              </a:defRPr>
            </a:lvl1pPr>
          </a:lstStyle>
          <a:p>
            <a:pPr lvl="0"/>
            <a:r>
              <a:rPr lang="en-GB" dirty="0"/>
              <a:t>Click to edit Master text styles</a:t>
            </a:r>
          </a:p>
        </p:txBody>
      </p:sp>
      <p:sp>
        <p:nvSpPr>
          <p:cNvPr id="33" name="Text Placeholder 7">
            <a:extLst>
              <a:ext uri="{FF2B5EF4-FFF2-40B4-BE49-F238E27FC236}">
                <a16:creationId xmlns:a16="http://schemas.microsoft.com/office/drawing/2014/main" id="{1C756DFB-E4FA-C6A8-C347-69974F163F62}"/>
              </a:ext>
            </a:extLst>
          </p:cNvPr>
          <p:cNvSpPr>
            <a:spLocks noGrp="1"/>
          </p:cNvSpPr>
          <p:nvPr>
            <p:ph type="body" sz="quarter" idx="77" hasCustomPrompt="1"/>
          </p:nvPr>
        </p:nvSpPr>
        <p:spPr>
          <a:xfrm>
            <a:off x="8735527" y="3684721"/>
            <a:ext cx="1260000" cy="287198"/>
          </a:xfrm>
        </p:spPr>
        <p:txBody>
          <a:bodyPr anchor="ctr">
            <a:noAutofit/>
          </a:bodyPr>
          <a:lstStyle>
            <a:lvl1pPr algn="ctr">
              <a:lnSpc>
                <a:spcPct val="100000"/>
              </a:lnSpc>
              <a:spcBef>
                <a:spcPts val="0"/>
              </a:spcBef>
              <a:defRPr sz="1300">
                <a:solidFill>
                  <a:schemeClr val="accent2"/>
                </a:solidFill>
              </a:defRPr>
            </a:lvl1pPr>
          </a:lstStyle>
          <a:p>
            <a:pPr lvl="0"/>
            <a:r>
              <a:rPr lang="en-GB" dirty="0"/>
              <a:t>Milestone</a:t>
            </a:r>
          </a:p>
        </p:txBody>
      </p:sp>
      <p:sp>
        <p:nvSpPr>
          <p:cNvPr id="4" name="Text Placeholder 168">
            <a:extLst>
              <a:ext uri="{FF2B5EF4-FFF2-40B4-BE49-F238E27FC236}">
                <a16:creationId xmlns:a16="http://schemas.microsoft.com/office/drawing/2014/main" id="{E9CDCE82-6CB8-A7B5-A950-748A7628D6FE}"/>
              </a:ext>
            </a:extLst>
          </p:cNvPr>
          <p:cNvSpPr>
            <a:spLocks noGrp="1" noChangeAspect="1"/>
          </p:cNvSpPr>
          <p:nvPr>
            <p:ph type="body" sz="quarter" idx="78" hasCustomPrompt="1"/>
          </p:nvPr>
        </p:nvSpPr>
        <p:spPr>
          <a:xfrm>
            <a:off x="2754472" y="3106163"/>
            <a:ext cx="144000" cy="144000"/>
          </a:xfrm>
          <a:prstGeom prst="ellipse">
            <a:avLst/>
          </a:prstGeom>
          <a:solidFill>
            <a:schemeClr val="accent2"/>
          </a:solidFill>
        </p:spPr>
        <p:txBody>
          <a:bodyPr vert="horz" wrap="square" lIns="91440" tIns="45720" rIns="91440" bIns="45720" rtlCol="0" anchor="ctr">
            <a:noAutofit/>
          </a:bodyPr>
          <a:lstStyle>
            <a:lvl1pPr algn="ctr">
              <a:defRPr lang="en-GB" sz="1000" dirty="0">
                <a:solidFill>
                  <a:schemeClr val="accent1">
                    <a:alpha val="0"/>
                  </a:schemeClr>
                </a:solidFill>
              </a:defRPr>
            </a:lvl1pPr>
          </a:lstStyle>
          <a:p>
            <a:pPr lvl="0">
              <a:lnSpc>
                <a:spcPct val="100000"/>
              </a:lnSpc>
              <a:spcBef>
                <a:spcPts val="0"/>
              </a:spcBef>
            </a:pPr>
            <a:r>
              <a:rPr lang="en-GB" dirty="0"/>
              <a:t>.</a:t>
            </a:r>
          </a:p>
        </p:txBody>
      </p:sp>
    </p:spTree>
    <p:extLst>
      <p:ext uri="{BB962C8B-B14F-4D97-AF65-F5344CB8AC3E}">
        <p14:creationId xmlns:p14="http://schemas.microsoft.com/office/powerpoint/2010/main" val="189294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
        <p:nvSpPr>
          <p:cNvPr id="7" name="Title 1">
            <a:extLst>
              <a:ext uri="{FF2B5EF4-FFF2-40B4-BE49-F238E27FC236}">
                <a16:creationId xmlns:a16="http://schemas.microsoft.com/office/drawing/2014/main" id="{C19E034C-1D99-06F7-97F5-2AC8D9ABDEAB}"/>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1"/>
                </a:solidFill>
              </a:defRPr>
            </a:lvl1pPr>
          </a:lstStyle>
          <a:p>
            <a:r>
              <a:rPr lang="en-US" dirty="0"/>
              <a:t>Click to edit Master title style</a:t>
            </a:r>
            <a:endParaRPr lang="en-ID" dirty="0"/>
          </a:p>
        </p:txBody>
      </p:sp>
    </p:spTree>
    <p:extLst>
      <p:ext uri="{BB962C8B-B14F-4D97-AF65-F5344CB8AC3E}">
        <p14:creationId xmlns:p14="http://schemas.microsoft.com/office/powerpoint/2010/main" val="179200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
        <p:nvSpPr>
          <p:cNvPr id="3" name="Title 1">
            <a:extLst>
              <a:ext uri="{FF2B5EF4-FFF2-40B4-BE49-F238E27FC236}">
                <a16:creationId xmlns:a16="http://schemas.microsoft.com/office/drawing/2014/main" id="{0D78536D-56B8-C8AB-E6BB-E0331088471C}"/>
              </a:ext>
            </a:extLst>
          </p:cNvPr>
          <p:cNvSpPr>
            <a:spLocks noGrp="1"/>
          </p:cNvSpPr>
          <p:nvPr>
            <p:ph type="title"/>
          </p:nvPr>
        </p:nvSpPr>
        <p:spPr>
          <a:xfrm>
            <a:off x="587375" y="584201"/>
            <a:ext cx="11017248" cy="798639"/>
          </a:xfrm>
          <a:prstGeom prst="rect">
            <a:avLst/>
          </a:prstGeom>
        </p:spPr>
        <p:txBody>
          <a:bodyPr anchor="t">
            <a:noAutofit/>
          </a:bodyPr>
          <a:lstStyle>
            <a:lvl1pPr>
              <a:defRPr>
                <a:solidFill>
                  <a:schemeClr val="tx2"/>
                </a:solidFill>
              </a:defRPr>
            </a:lvl1pPr>
          </a:lstStyle>
          <a:p>
            <a:r>
              <a:rPr lang="en-US" dirty="0"/>
              <a:t>Click to edit Master title style</a:t>
            </a:r>
            <a:endParaRPr lang="en-ID" dirty="0"/>
          </a:p>
        </p:txBody>
      </p:sp>
    </p:spTree>
    <p:extLst>
      <p:ext uri="{BB962C8B-B14F-4D97-AF65-F5344CB8AC3E}">
        <p14:creationId xmlns:p14="http://schemas.microsoft.com/office/powerpoint/2010/main" val="2321678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V2">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solidFill>
                  <a:schemeClr val="bg1">
                    <a:lumMod val="85000"/>
                  </a:schemeClr>
                </a:solidFill>
              </a:defRPr>
            </a:lvl1pPr>
          </a:lstStyle>
          <a:p>
            <a:fld id="{9B8CCFF5-5E46-46BD-B5F9-D4D844B4C9EE}" type="slidenum">
              <a:rPr lang="en-GB" smtClean="0"/>
              <a:pPr/>
              <a:t>‹#›</a:t>
            </a:fld>
            <a:endParaRPr lang="en-GB" dirty="0"/>
          </a:p>
        </p:txBody>
      </p:sp>
    </p:spTree>
    <p:extLst>
      <p:ext uri="{BB962C8B-B14F-4D97-AF65-F5344CB8AC3E}">
        <p14:creationId xmlns:p14="http://schemas.microsoft.com/office/powerpoint/2010/main" val="126597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V1">
    <p:bg>
      <p:bgPr>
        <a:solidFill>
          <a:schemeClr val="bg2">
            <a:alpha val="3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DFF3D53-0DD3-D40C-B57B-9FAA242BB85A}"/>
              </a:ext>
            </a:extLst>
          </p:cNvPr>
          <p:cNvCxnSpPr>
            <a:cxnSpLocks/>
            <a:endCxn id="6" idx="1"/>
          </p:cNvCxnSpPr>
          <p:nvPr userDrawn="1"/>
        </p:nvCxnSpPr>
        <p:spPr>
          <a:xfrm>
            <a:off x="0" y="6273800"/>
            <a:ext cx="11415713" cy="0"/>
          </a:xfrm>
          <a:prstGeom prst="line">
            <a:avLst/>
          </a:prstGeom>
          <a:ln w="12700" cap="rnd">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8">
            <a:extLst>
              <a:ext uri="{FF2B5EF4-FFF2-40B4-BE49-F238E27FC236}">
                <a16:creationId xmlns:a16="http://schemas.microsoft.com/office/drawing/2014/main" id="{65165153-0E0A-A728-AACE-3BB6F8733E21}"/>
              </a:ext>
            </a:extLst>
          </p:cNvPr>
          <p:cNvSpPr>
            <a:spLocks noGrp="1"/>
          </p:cNvSpPr>
          <p:nvPr>
            <p:ph type="sldNum" sz="quarter" idx="41"/>
          </p:nvPr>
        </p:nvSpPr>
        <p:spPr>
          <a:xfrm>
            <a:off x="11415713" y="6091237"/>
            <a:ext cx="377814" cy="365125"/>
          </a:xfrm>
        </p:spPr>
        <p:txBody>
          <a:bodyPr/>
          <a:lstStyle>
            <a:lvl1pPr algn="ctr">
              <a:defRPr/>
            </a:lvl1pPr>
          </a:lstStyle>
          <a:p>
            <a:fld id="{9B8CCFF5-5E46-46BD-B5F9-D4D844B4C9EE}" type="slidenum">
              <a:rPr lang="en-GB" smtClean="0"/>
              <a:pPr/>
              <a:t>‹#›</a:t>
            </a:fld>
            <a:endParaRPr lang="en-GB" dirty="0"/>
          </a:p>
        </p:txBody>
      </p:sp>
    </p:spTree>
    <p:extLst>
      <p:ext uri="{BB962C8B-B14F-4D97-AF65-F5344CB8AC3E}">
        <p14:creationId xmlns:p14="http://schemas.microsoft.com/office/powerpoint/2010/main" val="3181056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AD8E55F0-49D3-47F0-9F7C-B48EBAF4ED8F}" type="datetimeFigureOut">
              <a:rPr lang="sk-SK" smtClean="0"/>
              <a:t>26. 6. 2025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220297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AD8E55F0-49D3-47F0-9F7C-B48EBAF4ED8F}" type="datetimeFigureOut">
              <a:rPr lang="sk-SK" smtClean="0"/>
              <a:t>26. 6. 2025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90876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AD8E55F0-49D3-47F0-9F7C-B48EBAF4ED8F}" type="datetimeFigureOut">
              <a:rPr lang="sk-SK" smtClean="0"/>
              <a:t>26. 6. 2025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AD1342B-065B-40C6-A6BB-D997923519A3}" type="slidenum">
              <a:rPr lang="sk-SK" smtClean="0"/>
              <a:t>‹#›</a:t>
            </a:fld>
            <a:endParaRPr lang="sk-SK"/>
          </a:p>
        </p:txBody>
      </p:sp>
    </p:spTree>
    <p:extLst>
      <p:ext uri="{BB962C8B-B14F-4D97-AF65-F5344CB8AC3E}">
        <p14:creationId xmlns:p14="http://schemas.microsoft.com/office/powerpoint/2010/main" val="241317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image" Target="../media/image1.jpeg"/><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8E55F0-49D3-47F0-9F7C-B48EBAF4ED8F}" type="datetimeFigureOut">
              <a:rPr lang="sk-SK" smtClean="0"/>
              <a:t>26. 6. 2025</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D1342B-065B-40C6-A6BB-D997923519A3}" type="slidenum">
              <a:rPr lang="sk-SK" smtClean="0"/>
              <a:t>‹#›</a:t>
            </a:fld>
            <a:endParaRPr lang="sk-SK"/>
          </a:p>
        </p:txBody>
      </p:sp>
    </p:spTree>
    <p:extLst>
      <p:ext uri="{BB962C8B-B14F-4D97-AF65-F5344CB8AC3E}">
        <p14:creationId xmlns:p14="http://schemas.microsoft.com/office/powerpoint/2010/main" val="3985243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grpSp>
        <p:nvGrpSpPr>
          <p:cNvPr id="4" name="Group 3" hidden="1">
            <a:extLst>
              <a:ext uri="{FF2B5EF4-FFF2-40B4-BE49-F238E27FC236}">
                <a16:creationId xmlns:a16="http://schemas.microsoft.com/office/drawing/2014/main" id="{2B8E0697-403D-D5C2-0A51-9FA66EA1B72A}"/>
              </a:ext>
            </a:extLst>
          </p:cNvPr>
          <p:cNvGrpSpPr/>
          <p:nvPr userDrawn="1"/>
        </p:nvGrpSpPr>
        <p:grpSpPr>
          <a:xfrm>
            <a:off x="0" y="0"/>
            <a:ext cx="12192000" cy="6858000"/>
            <a:chOff x="0" y="0"/>
            <a:chExt cx="12192000" cy="6858000"/>
          </a:xfrm>
        </p:grpSpPr>
        <p:grpSp>
          <p:nvGrpSpPr>
            <p:cNvPr id="5" name="Group 4" hidden="1">
              <a:extLst>
                <a:ext uri="{FF2B5EF4-FFF2-40B4-BE49-F238E27FC236}">
                  <a16:creationId xmlns:a16="http://schemas.microsoft.com/office/drawing/2014/main" id="{86F42B89-FE7C-D214-D9AE-FB7CA0DF9F80}"/>
                </a:ext>
              </a:extLst>
            </p:cNvPr>
            <p:cNvGrpSpPr/>
            <p:nvPr userDrawn="1"/>
          </p:nvGrpSpPr>
          <p:grpSpPr>
            <a:xfrm>
              <a:off x="0" y="0"/>
              <a:ext cx="12192000" cy="6858000"/>
              <a:chOff x="0" y="0"/>
              <a:chExt cx="5166360" cy="6858000"/>
            </a:xfrm>
            <a:noFill/>
          </p:grpSpPr>
          <p:sp>
            <p:nvSpPr>
              <p:cNvPr id="7" name="Rectangle 6" hidden="1">
                <a:extLst>
                  <a:ext uri="{FF2B5EF4-FFF2-40B4-BE49-F238E27FC236}">
                    <a16:creationId xmlns:a16="http://schemas.microsoft.com/office/drawing/2014/main" id="{6CC6AFB1-B75B-D588-7378-CBD591940046}"/>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7" hidden="1">
                <a:extLst>
                  <a:ext uri="{FF2B5EF4-FFF2-40B4-BE49-F238E27FC236}">
                    <a16:creationId xmlns:a16="http://schemas.microsoft.com/office/drawing/2014/main" id="{F3DDA3D8-2647-1660-E9D3-9427081EDFEB}"/>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71828DF8-3249-0C29-D169-015E44C92D46}"/>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267F813C-78EB-7AC8-FC45-4F562779C48F}"/>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B324A7B6-279A-79F0-ABCB-3E16D381375E}"/>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hidden="1">
                <a:extLst>
                  <a:ext uri="{FF2B5EF4-FFF2-40B4-BE49-F238E27FC236}">
                    <a16:creationId xmlns:a16="http://schemas.microsoft.com/office/drawing/2014/main" id="{1526923E-7413-7340-99E3-DA0A4840EBD8}"/>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Frame 5" hidden="1">
              <a:extLst>
                <a:ext uri="{FF2B5EF4-FFF2-40B4-BE49-F238E27FC236}">
                  <a16:creationId xmlns:a16="http://schemas.microsoft.com/office/drawing/2014/main" id="{FDF64820-FEB4-D058-0017-D1278CF90449}"/>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 name="Title Placeholder 1">
            <a:extLst>
              <a:ext uri="{FF2B5EF4-FFF2-40B4-BE49-F238E27FC236}">
                <a16:creationId xmlns:a16="http://schemas.microsoft.com/office/drawing/2014/main" id="{03ECAB1D-7C61-B1A0-AB2C-B508F78900A7}"/>
              </a:ext>
            </a:extLst>
          </p:cNvPr>
          <p:cNvSpPr>
            <a:spLocks noGrp="1"/>
          </p:cNvSpPr>
          <p:nvPr>
            <p:ph type="title"/>
          </p:nvPr>
        </p:nvSpPr>
        <p:spPr>
          <a:xfrm>
            <a:off x="550862" y="549275"/>
            <a:ext cx="11090276" cy="1325563"/>
          </a:xfrm>
          <a:prstGeom prst="rect">
            <a:avLst/>
          </a:prstGeom>
        </p:spPr>
        <p:txBody>
          <a:bodyPr vert="horz" lIns="91440" tIns="45720" rIns="91440" bIns="45720" rtlCol="0" anchor="ctr">
            <a:noAutofit/>
          </a:body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9FD98A34-8A43-A6AC-9593-C4AE4F032ACD}"/>
              </a:ext>
            </a:extLst>
          </p:cNvPr>
          <p:cNvSpPr>
            <a:spLocks noGrp="1"/>
          </p:cNvSpPr>
          <p:nvPr>
            <p:ph type="body" idx="1"/>
          </p:nvPr>
        </p:nvSpPr>
        <p:spPr>
          <a:xfrm>
            <a:off x="550862" y="1874838"/>
            <a:ext cx="11090276" cy="4433887"/>
          </a:xfrm>
          <a:prstGeom prst="rect">
            <a:avLst/>
          </a:prstGeom>
        </p:spPr>
        <p:txBody>
          <a:bodyPr vert="horz" lIns="91440" tIns="45720" rIns="91440" bIns="45720" rtlCol="0">
            <a:noAutofit/>
          </a:bodyPr>
          <a:lstStyle/>
          <a:p>
            <a:pPr lvl="0"/>
            <a:r>
              <a:rPr lang="en-US" dirty="0"/>
              <a:t>Click to edit Master text styles</a:t>
            </a:r>
          </a:p>
          <a:p>
            <a:pPr lvl="1"/>
            <a:r>
              <a:rPr lang="en-US" dirty="0"/>
              <a:t>Click to edit Master text styles</a:t>
            </a:r>
          </a:p>
          <a:p>
            <a:pPr lvl="2"/>
            <a:r>
              <a:rPr lang="en-US" dirty="0"/>
              <a:t>Third level</a:t>
            </a:r>
          </a:p>
          <a:p>
            <a:pPr lvl="3"/>
            <a:r>
              <a:rPr lang="en-US" dirty="0"/>
              <a:t>Fourth level</a:t>
            </a:r>
          </a:p>
          <a:p>
            <a:pPr lvl="4"/>
            <a:r>
              <a:rPr lang="en-US" dirty="0"/>
              <a:t>Fifth level</a:t>
            </a:r>
            <a:endParaRPr lang="en-ID" dirty="0"/>
          </a:p>
        </p:txBody>
      </p:sp>
      <p:sp>
        <p:nvSpPr>
          <p:cNvPr id="16" name="Date Placeholder 3">
            <a:extLst>
              <a:ext uri="{FF2B5EF4-FFF2-40B4-BE49-F238E27FC236}">
                <a16:creationId xmlns:a16="http://schemas.microsoft.com/office/drawing/2014/main" id="{56C520CE-2FA4-7F71-C10F-D22082850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FE8002D4-4699-435C-A15E-734005EB7AFA}" type="datetimeFigureOut">
              <a:rPr lang="en-GB" smtClean="0"/>
              <a:pPr/>
              <a:t>26/06/2025</a:t>
            </a:fld>
            <a:endParaRPr lang="en-GB"/>
          </a:p>
        </p:txBody>
      </p:sp>
      <p:sp>
        <p:nvSpPr>
          <p:cNvPr id="17" name="Footer Placeholder 4">
            <a:extLst>
              <a:ext uri="{FF2B5EF4-FFF2-40B4-BE49-F238E27FC236}">
                <a16:creationId xmlns:a16="http://schemas.microsoft.com/office/drawing/2014/main" id="{2E5F39FB-A07F-6ED0-91F8-E0D9957CF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GB"/>
          </a:p>
        </p:txBody>
      </p:sp>
      <p:sp>
        <p:nvSpPr>
          <p:cNvPr id="18" name="Slide Number Placeholder 5">
            <a:extLst>
              <a:ext uri="{FF2B5EF4-FFF2-40B4-BE49-F238E27FC236}">
                <a16:creationId xmlns:a16="http://schemas.microsoft.com/office/drawing/2014/main" id="{5D0D2A8C-5001-ED83-7BA6-5F382DFF0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B8CCFF5-5E46-46BD-B5F9-D4D844B4C9EE}" type="slidenum">
              <a:rPr lang="en-GB" smtClean="0"/>
              <a:pPr/>
              <a:t>‹#›</a:t>
            </a:fld>
            <a:endParaRPr lang="en-GB"/>
          </a:p>
        </p:txBody>
      </p:sp>
      <p:pic>
        <p:nvPicPr>
          <p:cNvPr id="8" name="Picture 7">
            <a:extLst>
              <a:ext uri="{FF2B5EF4-FFF2-40B4-BE49-F238E27FC236}">
                <a16:creationId xmlns:a16="http://schemas.microsoft.com/office/drawing/2014/main" id="{68E88FD4-43FA-F80D-DA99-3B57A0B99735}"/>
              </a:ext>
            </a:extLst>
          </p:cNvPr>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8870201" y="6377199"/>
            <a:ext cx="2543175" cy="457200"/>
          </a:xfrm>
          <a:prstGeom prst="rect">
            <a:avLst/>
          </a:prstGeom>
        </p:spPr>
      </p:pic>
    </p:spTree>
    <p:extLst>
      <p:ext uri="{BB962C8B-B14F-4D97-AF65-F5344CB8AC3E}">
        <p14:creationId xmlns:p14="http://schemas.microsoft.com/office/powerpoint/2010/main" val="3486867614"/>
      </p:ext>
    </p:extLst>
  </p:cSld>
  <p:clrMap bg1="lt1" tx1="dk1" bg2="lt2" tx2="dk2" accent1="accent1" accent2="accent2" accent3="accent3" accent4="accent4" accent5="accent5" accent6="accent6" hlink="hlink" folHlink="folHlink"/>
  <p:sldLayoutIdLst>
    <p:sldLayoutId id="2147483794" r:id="rId1"/>
    <p:sldLayoutId id="2147483909" r:id="rId2"/>
    <p:sldLayoutId id="2147483910" r:id="rId3"/>
    <p:sldLayoutId id="2147483857" r:id="rId4"/>
    <p:sldLayoutId id="2147483875" r:id="rId5"/>
    <p:sldLayoutId id="2147483912" r:id="rId6"/>
    <p:sldLayoutId id="2147483880" r:id="rId7"/>
    <p:sldLayoutId id="2147483903" r:id="rId8"/>
    <p:sldLayoutId id="2147483913" r:id="rId9"/>
    <p:sldLayoutId id="2147483911" r:id="rId10"/>
    <p:sldLayoutId id="2147483914" r:id="rId11"/>
    <p:sldLayoutId id="2147483901" r:id="rId12"/>
    <p:sldLayoutId id="2147483902" r:id="rId13"/>
    <p:sldLayoutId id="2147483915" r:id="rId14"/>
    <p:sldLayoutId id="2147483900" r:id="rId15"/>
    <p:sldLayoutId id="2147483916" r:id="rId16"/>
    <p:sldLayoutId id="2147483917" r:id="rId17"/>
    <p:sldLayoutId id="2147483918" r:id="rId18"/>
    <p:sldLayoutId id="2147483921" r:id="rId19"/>
    <p:sldLayoutId id="2147483920" r:id="rId20"/>
    <p:sldLayoutId id="2147483922" r:id="rId21"/>
    <p:sldLayoutId id="2147483923" r:id="rId22"/>
    <p:sldLayoutId id="2147483805" r:id="rId23"/>
    <p:sldLayoutId id="2147483895" r:id="rId24"/>
    <p:sldLayoutId id="2147483876" r:id="rId25"/>
    <p:sldLayoutId id="2147483869" r:id="rId26"/>
    <p:sldLayoutId id="2147483870" r:id="rId27"/>
    <p:sldLayoutId id="2147483872" r:id="rId28"/>
    <p:sldLayoutId id="2147483873" r:id="rId29"/>
    <p:sldLayoutId id="2147483877" r:id="rId30"/>
    <p:sldLayoutId id="2147483878" r:id="rId31"/>
    <p:sldLayoutId id="2147483871" r:id="rId32"/>
    <p:sldLayoutId id="2147483879" r:id="rId33"/>
    <p:sldLayoutId id="2147483874" r:id="rId34"/>
    <p:sldLayoutId id="2147483896" r:id="rId35"/>
    <p:sldLayoutId id="2147483897" r:id="rId36"/>
    <p:sldLayoutId id="2147483889" r:id="rId37"/>
    <p:sldLayoutId id="2147483908" r:id="rId38"/>
    <p:sldLayoutId id="2147483886" r:id="rId39"/>
    <p:sldLayoutId id="2147483892" r:id="rId40"/>
    <p:sldLayoutId id="2147483893" r:id="rId41"/>
    <p:sldLayoutId id="2147483898" r:id="rId42"/>
    <p:sldLayoutId id="2147483899" r:id="rId43"/>
    <p:sldLayoutId id="2147483894" r:id="rId44"/>
    <p:sldLayoutId id="2147483881" r:id="rId45"/>
    <p:sldLayoutId id="2147483884" r:id="rId46"/>
    <p:sldLayoutId id="2147483883" r:id="rId47"/>
    <p:sldLayoutId id="2147483904" r:id="rId48"/>
    <p:sldLayoutId id="2147483905" r:id="rId49"/>
    <p:sldLayoutId id="2147483906" r:id="rId50"/>
    <p:sldLayoutId id="2147483907" r:id="rId51"/>
    <p:sldLayoutId id="2147483890" r:id="rId52"/>
    <p:sldLayoutId id="2147483891" r:id="rId53"/>
    <p:sldLayoutId id="2147483888" r:id="rId54"/>
    <p:sldLayoutId id="2147483887"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0" indent="0" algn="l" defTabSz="914377" rtl="0" eaLnBrk="1" latinLnBrk="0" hangingPunct="1">
        <a:lnSpc>
          <a:spcPct val="120000"/>
        </a:lnSpc>
        <a:spcBef>
          <a:spcPts val="1000"/>
        </a:spcBef>
        <a:buFont typeface="Arial" panose="020B0604020202020204" pitchFamily="34" charset="0"/>
        <a:buNone/>
        <a:defRPr sz="1200" b="1" kern="1200">
          <a:solidFill>
            <a:schemeClr val="tx1">
              <a:lumMod val="85000"/>
              <a:lumOff val="15000"/>
            </a:schemeClr>
          </a:solidFill>
          <a:latin typeface="+mn-lt"/>
          <a:ea typeface="+mn-ea"/>
          <a:cs typeface="+mn-cs"/>
        </a:defRPr>
      </a:lvl1pPr>
      <a:lvl2pPr marL="457189" indent="0" algn="l" defTabSz="914377" rtl="0" eaLnBrk="1" latinLnBrk="0" hangingPunct="1">
        <a:lnSpc>
          <a:spcPct val="120000"/>
        </a:lnSpc>
        <a:spcBef>
          <a:spcPts val="500"/>
        </a:spcBef>
        <a:buFont typeface="Arial" panose="020B0604020202020204" pitchFamily="34" charset="0"/>
        <a:buNone/>
        <a:defRPr sz="1100" kern="1200">
          <a:solidFill>
            <a:schemeClr val="tx1">
              <a:lumMod val="85000"/>
              <a:lumOff val="15000"/>
            </a:schemeClr>
          </a:solidFill>
          <a:latin typeface="+mn-lt"/>
          <a:ea typeface="+mn-ea"/>
          <a:cs typeface="+mn-cs"/>
        </a:defRPr>
      </a:lvl2pPr>
      <a:lvl3pPr marL="914377" indent="0" algn="l" defTabSz="914377" rtl="0" eaLnBrk="1" latinLnBrk="0" hangingPunct="1">
        <a:lnSpc>
          <a:spcPct val="120000"/>
        </a:lnSpc>
        <a:spcBef>
          <a:spcPts val="500"/>
        </a:spcBef>
        <a:buFont typeface="Arial" panose="020B0604020202020204" pitchFamily="34" charset="0"/>
        <a:buNone/>
        <a:defRPr sz="1050" kern="1200">
          <a:solidFill>
            <a:schemeClr val="tx1">
              <a:lumMod val="85000"/>
              <a:lumOff val="15000"/>
            </a:schemeClr>
          </a:solidFill>
          <a:latin typeface="+mn-lt"/>
          <a:ea typeface="+mn-ea"/>
          <a:cs typeface="+mn-cs"/>
        </a:defRPr>
      </a:lvl3pPr>
      <a:lvl4pPr marL="1371566" indent="0" algn="l" defTabSz="914377" rtl="0" eaLnBrk="1" latinLnBrk="0" hangingPunct="1">
        <a:lnSpc>
          <a:spcPct val="12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4pPr>
      <a:lvl5pPr marL="1828755" indent="0" algn="l" defTabSz="914377" rtl="0" eaLnBrk="1" latinLnBrk="0" hangingPunct="1">
        <a:lnSpc>
          <a:spcPct val="12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68" userDrawn="1">
          <p15:clr>
            <a:srgbClr val="F26B43"/>
          </p15:clr>
        </p15:guide>
        <p15:guide id="4" pos="370" userDrawn="1">
          <p15:clr>
            <a:srgbClr val="F26B43"/>
          </p15:clr>
        </p15:guide>
        <p15:guide id="5" pos="7310" userDrawn="1">
          <p15:clr>
            <a:srgbClr val="F26B43"/>
          </p15:clr>
        </p15:guide>
        <p15:guide id="6" orient="horz" pos="3952" userDrawn="1">
          <p15:clr>
            <a:srgbClr val="F26B43"/>
          </p15:clr>
        </p15:guide>
        <p15:guide id="7" pos="1277" userDrawn="1">
          <p15:clr>
            <a:srgbClr val="F26B43"/>
          </p15:clr>
        </p15:guide>
        <p15:guide id="8" pos="2570" userDrawn="1">
          <p15:clr>
            <a:srgbClr val="F26B43"/>
          </p15:clr>
        </p15:guide>
        <p15:guide id="9" pos="5110" userDrawn="1">
          <p15:clr>
            <a:srgbClr val="F26B43"/>
          </p15:clr>
        </p15:guide>
        <p15:guide id="10" pos="64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
            <a:extLst>
              <a:ext uri="{FF2B5EF4-FFF2-40B4-BE49-F238E27FC236}">
                <a16:creationId xmlns:a16="http://schemas.microsoft.com/office/drawing/2014/main" id="{A2C51D00-7179-166E-9E4F-63C2ED1612E8}"/>
              </a:ext>
            </a:extLst>
          </p:cNvPr>
          <p:cNvSpPr>
            <a:spLocks noGrp="1"/>
          </p:cNvSpPr>
          <p:nvPr>
            <p:ph type="sldNum" sz="quarter" idx="41"/>
          </p:nvPr>
        </p:nvSpPr>
        <p:spPr/>
        <p:txBody>
          <a:bodyPr/>
          <a:lstStyle/>
          <a:p>
            <a:pPr>
              <a:spcAft>
                <a:spcPts val="600"/>
              </a:spcAft>
            </a:pPr>
            <a:fld id="{9B8CCFF5-5E46-46BD-B5F9-D4D844B4C9EE}" type="slidenum">
              <a:rPr lang="en-GB" smtClean="0"/>
              <a:pPr>
                <a:spcAft>
                  <a:spcPts val="600"/>
                </a:spcAft>
              </a:pPr>
              <a:t>1</a:t>
            </a:fld>
            <a:endParaRPr lang="en-GB"/>
          </a:p>
        </p:txBody>
      </p:sp>
      <p:sp>
        <p:nvSpPr>
          <p:cNvPr id="5" name="Title 4">
            <a:extLst>
              <a:ext uri="{FF2B5EF4-FFF2-40B4-BE49-F238E27FC236}">
                <a16:creationId xmlns:a16="http://schemas.microsoft.com/office/drawing/2014/main" id="{FF28A1EF-0287-0A2F-4641-BFCAE538F79A}"/>
              </a:ext>
            </a:extLst>
          </p:cNvPr>
          <p:cNvSpPr>
            <a:spLocks noGrp="1"/>
          </p:cNvSpPr>
          <p:nvPr>
            <p:ph type="title"/>
          </p:nvPr>
        </p:nvSpPr>
        <p:spPr/>
        <p:txBody>
          <a:bodyPr anchor="ctr">
            <a:normAutofit/>
          </a:bodyPr>
          <a:lstStyle/>
          <a:p>
            <a:r>
              <a:rPr lang="en-US"/>
              <a:t>Integrating 'Health at School' in Curriculum</a:t>
            </a:r>
          </a:p>
        </p:txBody>
      </p:sp>
      <p:sp>
        <p:nvSpPr>
          <p:cNvPr id="3" name="Subtitle 2">
            <a:extLst>
              <a:ext uri="{FF2B5EF4-FFF2-40B4-BE49-F238E27FC236}">
                <a16:creationId xmlns:a16="http://schemas.microsoft.com/office/drawing/2014/main" id="{FCF35201-57AA-B2B3-F773-FE7CAEE72E97}"/>
              </a:ext>
            </a:extLst>
          </p:cNvPr>
          <p:cNvSpPr>
            <a:spLocks noGrp="1"/>
          </p:cNvSpPr>
          <p:nvPr>
            <p:ph type="body" sz="quarter" idx="16"/>
          </p:nvPr>
        </p:nvSpPr>
        <p:spPr>
          <a:xfrm>
            <a:off x="6261651" y="3632725"/>
            <a:ext cx="5508622" cy="479392"/>
          </a:xfrm>
        </p:spPr>
        <p:txBody>
          <a:bodyPr anchor="ctr">
            <a:normAutofit/>
          </a:bodyPr>
          <a:lstStyle/>
          <a:p>
            <a:pPr>
              <a:spcAft>
                <a:spcPts val="600"/>
              </a:spcAft>
            </a:pPr>
            <a:r>
              <a:rPr lang="en-US" sz="2000" dirty="0">
                <a:cs typeface="Arial"/>
              </a:rPr>
              <a:t>Project </a:t>
            </a:r>
            <a:r>
              <a:rPr lang="en-US" sz="2000" b="0" dirty="0">
                <a:ea typeface="+mn-lt"/>
                <a:cs typeface="+mn-lt"/>
              </a:rPr>
              <a:t>2023-2-SK01-KA210-SCH-000176581</a:t>
            </a:r>
            <a:endParaRPr lang="en-US" sz="2000" dirty="0">
              <a:cs typeface="Arial"/>
            </a:endParaRPr>
          </a:p>
        </p:txBody>
      </p:sp>
      <p:sp>
        <p:nvSpPr>
          <p:cNvPr id="4" name="Text Placeholder 3">
            <a:extLst>
              <a:ext uri="{FF2B5EF4-FFF2-40B4-BE49-F238E27FC236}">
                <a16:creationId xmlns:a16="http://schemas.microsoft.com/office/drawing/2014/main" id="{0EE6E366-6734-67B5-322E-B3897B283295}"/>
              </a:ext>
            </a:extLst>
          </p:cNvPr>
          <p:cNvSpPr>
            <a:spLocks noGrp="1"/>
          </p:cNvSpPr>
          <p:nvPr>
            <p:ph type="body" sz="quarter" idx="42"/>
          </p:nvPr>
        </p:nvSpPr>
        <p:spPr>
          <a:xfrm>
            <a:off x="6261651" y="4688082"/>
            <a:ext cx="5508622" cy="479392"/>
          </a:xfrm>
        </p:spPr>
        <p:txBody>
          <a:bodyPr anchor="ctr">
            <a:noAutofit/>
          </a:bodyPr>
          <a:lstStyle/>
          <a:p>
            <a:pPr>
              <a:spcAft>
                <a:spcPts val="600"/>
              </a:spcAft>
            </a:pPr>
            <a:r>
              <a:rPr lang="en-US" sz="2000" b="0" dirty="0">
                <a:ea typeface="+mn-lt"/>
                <a:cs typeface="+mn-lt"/>
              </a:rPr>
              <a:t>Addressing Health and Well-being at schools</a:t>
            </a:r>
            <a:endParaRPr lang="sk-SK" sz="2000" dirty="0"/>
          </a:p>
        </p:txBody>
      </p:sp>
      <p:sp>
        <p:nvSpPr>
          <p:cNvPr id="25" name="Text Placeholder 6">
            <a:extLst>
              <a:ext uri="{FF2B5EF4-FFF2-40B4-BE49-F238E27FC236}">
                <a16:creationId xmlns:a16="http://schemas.microsoft.com/office/drawing/2014/main" id="{EE1F43EB-8C21-2BBB-4AD9-F1CA931FA4AF}"/>
              </a:ext>
            </a:extLst>
          </p:cNvPr>
          <p:cNvSpPr>
            <a:spLocks noGrp="1"/>
          </p:cNvSpPr>
          <p:nvPr>
            <p:ph type="body" sz="quarter" idx="43"/>
          </p:nvPr>
        </p:nvSpPr>
        <p:spPr>
          <a:xfrm>
            <a:off x="6261651" y="5666135"/>
            <a:ext cx="5508622" cy="479392"/>
          </a:xfrm>
        </p:spPr>
        <p:txBody>
          <a:bodyPr/>
          <a:lstStyle/>
          <a:p>
            <a:r>
              <a:rPr lang="en-US" sz="2000" dirty="0">
                <a:cs typeface="Arial"/>
              </a:rPr>
              <a:t>Presentation by Maroš Mitrik</a:t>
            </a:r>
            <a:endParaRPr lang="en-US" sz="2000" dirty="0"/>
          </a:p>
        </p:txBody>
      </p:sp>
      <p:sp>
        <p:nvSpPr>
          <p:cNvPr id="9" name="Zástupný text 8">
            <a:extLst>
              <a:ext uri="{FF2B5EF4-FFF2-40B4-BE49-F238E27FC236}">
                <a16:creationId xmlns:a16="http://schemas.microsoft.com/office/drawing/2014/main" id="{0D957B5C-F36E-5856-8758-3652564424A1}"/>
              </a:ext>
            </a:extLst>
          </p:cNvPr>
          <p:cNvSpPr>
            <a:spLocks noGrp="1"/>
          </p:cNvSpPr>
          <p:nvPr>
            <p:ph type="body" sz="quarter" idx="54"/>
          </p:nvPr>
        </p:nvSpPr>
        <p:spPr>
          <a:xfrm>
            <a:off x="5554925" y="5725777"/>
            <a:ext cx="360000" cy="360000"/>
          </a:xfrm>
        </p:spPr>
        <p:txBody>
          <a:bodyPr/>
          <a:lstStyle/>
          <a:p>
            <a:endParaRPr lang="sk-SK"/>
          </a:p>
        </p:txBody>
      </p:sp>
      <p:sp>
        <p:nvSpPr>
          <p:cNvPr id="10" name="Zástupný text 9">
            <a:extLst>
              <a:ext uri="{FF2B5EF4-FFF2-40B4-BE49-F238E27FC236}">
                <a16:creationId xmlns:a16="http://schemas.microsoft.com/office/drawing/2014/main" id="{12BB67D9-896B-21E8-AC10-ABB7F50B5B5C}"/>
              </a:ext>
            </a:extLst>
          </p:cNvPr>
          <p:cNvSpPr>
            <a:spLocks noGrp="1"/>
          </p:cNvSpPr>
          <p:nvPr>
            <p:ph type="body" sz="quarter" idx="55"/>
          </p:nvPr>
        </p:nvSpPr>
        <p:spPr>
          <a:xfrm>
            <a:off x="5554925" y="4747751"/>
            <a:ext cx="360000" cy="360000"/>
          </a:xfrm>
        </p:spPr>
        <p:txBody>
          <a:bodyPr/>
          <a:lstStyle/>
          <a:p>
            <a:endParaRPr lang="sk-SK"/>
          </a:p>
        </p:txBody>
      </p:sp>
      <p:sp>
        <p:nvSpPr>
          <p:cNvPr id="11" name="Zástupný text 10">
            <a:extLst>
              <a:ext uri="{FF2B5EF4-FFF2-40B4-BE49-F238E27FC236}">
                <a16:creationId xmlns:a16="http://schemas.microsoft.com/office/drawing/2014/main" id="{19A62CB8-F6B4-039D-02A8-FB43B9D7729F}"/>
              </a:ext>
            </a:extLst>
          </p:cNvPr>
          <p:cNvSpPr>
            <a:spLocks noGrp="1"/>
          </p:cNvSpPr>
          <p:nvPr>
            <p:ph type="body" sz="quarter" idx="56"/>
          </p:nvPr>
        </p:nvSpPr>
        <p:spPr/>
        <p:txBody>
          <a:bodyPr/>
          <a:lstStyle/>
          <a:p>
            <a:endParaRPr lang="sk-SK"/>
          </a:p>
        </p:txBody>
      </p:sp>
      <p:pic>
        <p:nvPicPr>
          <p:cNvPr id="6" name="Zástupný objekt pre obrázok 5" descr="Obrázok, na ktorom je text, písmo, grafika, snímka obrazovky&#10;&#10;Obsah vygenerovaný pomocou AI môže byť nesprávny.">
            <a:extLst>
              <a:ext uri="{FF2B5EF4-FFF2-40B4-BE49-F238E27FC236}">
                <a16:creationId xmlns:a16="http://schemas.microsoft.com/office/drawing/2014/main" id="{F9DBA8AD-40A8-87A9-FD36-029B9B27C869}"/>
              </a:ext>
            </a:extLst>
          </p:cNvPr>
          <p:cNvPicPr>
            <a:picLocks noGrp="1" noChangeAspect="1"/>
          </p:cNvPicPr>
          <p:nvPr>
            <p:ph type="pic" sz="quarter" idx="13"/>
          </p:nvPr>
        </p:nvPicPr>
        <p:blipFill>
          <a:blip r:embed="rId2"/>
          <a:srcRect t="4507" b="4507"/>
          <a:stretch/>
        </p:blipFill>
        <p:spPr>
          <a:xfrm>
            <a:off x="585305" y="630624"/>
            <a:ext cx="6858000" cy="1376903"/>
          </a:xfrm>
          <a:noFill/>
        </p:spPr>
      </p:pic>
      <p:pic>
        <p:nvPicPr>
          <p:cNvPr id="7" name="Obrázok 6" descr="Obrázok, na ktorom je text, kruh, logo, symbol&#10;&#10;Obsah vygenerovaný pomocou AI môže byť nesprávny.">
            <a:extLst>
              <a:ext uri="{FF2B5EF4-FFF2-40B4-BE49-F238E27FC236}">
                <a16:creationId xmlns:a16="http://schemas.microsoft.com/office/drawing/2014/main" id="{A5DB4FE4-7B5E-F4B8-9494-C7E0BDE431C5}"/>
              </a:ext>
            </a:extLst>
          </p:cNvPr>
          <p:cNvPicPr>
            <a:picLocks noChangeAspect="1"/>
          </p:cNvPicPr>
          <p:nvPr/>
        </p:nvPicPr>
        <p:blipFill>
          <a:blip r:embed="rId3"/>
          <a:stretch>
            <a:fillRect/>
          </a:stretch>
        </p:blipFill>
        <p:spPr>
          <a:xfrm>
            <a:off x="9043943" y="438726"/>
            <a:ext cx="2728567" cy="2817092"/>
          </a:xfrm>
          <a:prstGeom prst="rect">
            <a:avLst/>
          </a:prstGeom>
        </p:spPr>
      </p:pic>
    </p:spTree>
    <p:extLst>
      <p:ext uri="{BB962C8B-B14F-4D97-AF65-F5344CB8AC3E}">
        <p14:creationId xmlns:p14="http://schemas.microsoft.com/office/powerpoint/2010/main" val="4070389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7DCA8771-5E69-FA4E-3704-8C4AC85D5606}"/>
              </a:ext>
            </a:extLst>
          </p:cNvPr>
          <p:cNvSpPr>
            <a:spLocks noGrp="1"/>
          </p:cNvSpPr>
          <p:nvPr>
            <p:ph type="sldNum" sz="quarter" idx="41"/>
          </p:nvPr>
        </p:nvSpPr>
        <p:spPr/>
        <p:txBody>
          <a:bodyPr/>
          <a:lstStyle/>
          <a:p>
            <a:fld id="{9B8CCFF5-5E46-46BD-B5F9-D4D844B4C9EE}" type="slidenum">
              <a:rPr lang="en-GB" smtClean="0"/>
              <a:pPr/>
              <a:t>2</a:t>
            </a:fld>
            <a:endParaRPr lang="en-GB" dirty="0"/>
          </a:p>
        </p:txBody>
      </p:sp>
      <p:sp>
        <p:nvSpPr>
          <p:cNvPr id="3" name="Nadpis 2">
            <a:extLst>
              <a:ext uri="{FF2B5EF4-FFF2-40B4-BE49-F238E27FC236}">
                <a16:creationId xmlns:a16="http://schemas.microsoft.com/office/drawing/2014/main" id="{0CFC8E34-8E29-A0D4-7902-61E7D4019D0F}"/>
              </a:ext>
            </a:extLst>
          </p:cNvPr>
          <p:cNvSpPr>
            <a:spLocks noGrp="1"/>
          </p:cNvSpPr>
          <p:nvPr>
            <p:ph type="title"/>
          </p:nvPr>
        </p:nvSpPr>
        <p:spPr/>
        <p:txBody>
          <a:bodyPr/>
          <a:lstStyle/>
          <a:p>
            <a:r>
              <a:rPr lang="sk-SK"/>
              <a:t>Agenda</a:t>
            </a:r>
          </a:p>
        </p:txBody>
      </p:sp>
      <p:sp>
        <p:nvSpPr>
          <p:cNvPr id="4" name="Zástupný text 3">
            <a:extLst>
              <a:ext uri="{FF2B5EF4-FFF2-40B4-BE49-F238E27FC236}">
                <a16:creationId xmlns:a16="http://schemas.microsoft.com/office/drawing/2014/main" id="{9466FA70-8535-2452-4DAA-8C1289E178BD}"/>
              </a:ext>
            </a:extLst>
          </p:cNvPr>
          <p:cNvSpPr>
            <a:spLocks noGrp="1"/>
          </p:cNvSpPr>
          <p:nvPr>
            <p:ph type="body" sz="quarter" idx="16"/>
          </p:nvPr>
        </p:nvSpPr>
        <p:spPr/>
        <p:txBody>
          <a:bodyPr/>
          <a:lstStyle/>
          <a:p>
            <a:r>
              <a:rPr lang="sk-SK" sz="2000" dirty="0"/>
              <a:t>Project </a:t>
            </a:r>
            <a:r>
              <a:rPr lang="sk-SK" sz="2000" err="1"/>
              <a:t>Overview</a:t>
            </a:r>
            <a:r>
              <a:rPr lang="sk-SK" sz="2000" dirty="0"/>
              <a:t> &amp; </a:t>
            </a:r>
            <a:r>
              <a:rPr lang="sk-SK" sz="2000" err="1"/>
              <a:t>Goals</a:t>
            </a:r>
            <a:endParaRPr lang="sk-SK" sz="2000" err="1">
              <a:cs typeface="Arial"/>
            </a:endParaRPr>
          </a:p>
        </p:txBody>
      </p:sp>
      <p:sp>
        <p:nvSpPr>
          <p:cNvPr id="5" name="Zástupný text 4">
            <a:extLst>
              <a:ext uri="{FF2B5EF4-FFF2-40B4-BE49-F238E27FC236}">
                <a16:creationId xmlns:a16="http://schemas.microsoft.com/office/drawing/2014/main" id="{C3ED6163-B653-EE00-5790-20CFAA1D5316}"/>
              </a:ext>
            </a:extLst>
          </p:cNvPr>
          <p:cNvSpPr>
            <a:spLocks noGrp="1"/>
          </p:cNvSpPr>
          <p:nvPr>
            <p:ph type="body" sz="quarter" idx="42"/>
          </p:nvPr>
        </p:nvSpPr>
        <p:spPr/>
        <p:txBody>
          <a:bodyPr/>
          <a:lstStyle/>
          <a:p>
            <a:r>
              <a:rPr lang="sk-SK" sz="2000" dirty="0"/>
              <a:t>Curriculum </a:t>
            </a:r>
            <a:r>
              <a:rPr lang="sk-SK" sz="2000" err="1"/>
              <a:t>Integration</a:t>
            </a:r>
            <a:r>
              <a:rPr lang="sk-SK" sz="2000" dirty="0"/>
              <a:t> </a:t>
            </a:r>
            <a:r>
              <a:rPr lang="sk-SK" sz="2000" err="1"/>
              <a:t>Strategies</a:t>
            </a:r>
            <a:endParaRPr lang="sk-SK" sz="2000" err="1">
              <a:cs typeface="Arial"/>
            </a:endParaRPr>
          </a:p>
        </p:txBody>
      </p:sp>
      <p:sp>
        <p:nvSpPr>
          <p:cNvPr id="6" name="Zástupný text 5">
            <a:extLst>
              <a:ext uri="{FF2B5EF4-FFF2-40B4-BE49-F238E27FC236}">
                <a16:creationId xmlns:a16="http://schemas.microsoft.com/office/drawing/2014/main" id="{CD70C3BC-06F4-F134-5AC7-98523077AF17}"/>
              </a:ext>
            </a:extLst>
          </p:cNvPr>
          <p:cNvSpPr>
            <a:spLocks noGrp="1"/>
          </p:cNvSpPr>
          <p:nvPr>
            <p:ph type="body" sz="quarter" idx="43"/>
          </p:nvPr>
        </p:nvSpPr>
        <p:spPr>
          <a:xfrm>
            <a:off x="6095999" y="2273688"/>
            <a:ext cx="5508622" cy="391046"/>
          </a:xfrm>
        </p:spPr>
        <p:txBody>
          <a:bodyPr/>
          <a:lstStyle/>
          <a:p>
            <a:r>
              <a:rPr lang="sk-SK" sz="2000" err="1"/>
              <a:t>Multidisciplinary</a:t>
            </a:r>
            <a:r>
              <a:rPr lang="sk-SK" sz="2000" dirty="0"/>
              <a:t> &amp; National </a:t>
            </a:r>
            <a:r>
              <a:rPr lang="sk-SK" sz="2000" err="1"/>
              <a:t>Approach</a:t>
            </a:r>
            <a:endParaRPr lang="sk-SK" sz="2000" err="1">
              <a:cs typeface="Arial"/>
            </a:endParaRPr>
          </a:p>
        </p:txBody>
      </p:sp>
      <p:sp>
        <p:nvSpPr>
          <p:cNvPr id="7" name="Zástupný text 6">
            <a:extLst>
              <a:ext uri="{FF2B5EF4-FFF2-40B4-BE49-F238E27FC236}">
                <a16:creationId xmlns:a16="http://schemas.microsoft.com/office/drawing/2014/main" id="{2767A97F-2734-19CA-7EA1-48F1D6F3EAB2}"/>
              </a:ext>
            </a:extLst>
          </p:cNvPr>
          <p:cNvSpPr>
            <a:spLocks noGrp="1"/>
          </p:cNvSpPr>
          <p:nvPr>
            <p:ph type="body" sz="quarter" idx="44"/>
          </p:nvPr>
        </p:nvSpPr>
        <p:spPr/>
        <p:txBody>
          <a:bodyPr/>
          <a:lstStyle/>
          <a:p>
            <a:r>
              <a:rPr lang="sk-SK" sz="2000" err="1"/>
              <a:t>Implementation</a:t>
            </a:r>
            <a:r>
              <a:rPr lang="sk-SK" sz="2000" dirty="0"/>
              <a:t> &amp; </a:t>
            </a:r>
            <a:r>
              <a:rPr lang="sk-SK" sz="2000" err="1"/>
              <a:t>Challenges</a:t>
            </a:r>
            <a:endParaRPr lang="sk-SK" sz="2000" err="1">
              <a:cs typeface="Arial"/>
            </a:endParaRPr>
          </a:p>
        </p:txBody>
      </p:sp>
      <p:sp>
        <p:nvSpPr>
          <p:cNvPr id="8" name="Zástupný text 7">
            <a:extLst>
              <a:ext uri="{FF2B5EF4-FFF2-40B4-BE49-F238E27FC236}">
                <a16:creationId xmlns:a16="http://schemas.microsoft.com/office/drawing/2014/main" id="{F54B68F5-814A-3ADE-D53D-3ADA438EBBF8}"/>
              </a:ext>
            </a:extLst>
          </p:cNvPr>
          <p:cNvSpPr>
            <a:spLocks noGrp="1"/>
          </p:cNvSpPr>
          <p:nvPr>
            <p:ph type="body" sz="quarter" idx="45"/>
          </p:nvPr>
        </p:nvSpPr>
        <p:spPr/>
        <p:txBody>
          <a:bodyPr/>
          <a:lstStyle/>
          <a:p>
            <a:r>
              <a:rPr lang="sk-SK" sz="2000" err="1"/>
              <a:t>Successes</a:t>
            </a:r>
            <a:endParaRPr lang="sk-SK" sz="2000" err="1">
              <a:cs typeface="Arial"/>
            </a:endParaRPr>
          </a:p>
        </p:txBody>
      </p:sp>
      <p:sp>
        <p:nvSpPr>
          <p:cNvPr id="9" name="Zástupný text 8">
            <a:extLst>
              <a:ext uri="{FF2B5EF4-FFF2-40B4-BE49-F238E27FC236}">
                <a16:creationId xmlns:a16="http://schemas.microsoft.com/office/drawing/2014/main" id="{583646F9-E197-414D-3E3A-7517754716B2}"/>
              </a:ext>
            </a:extLst>
          </p:cNvPr>
          <p:cNvSpPr>
            <a:spLocks noGrp="1"/>
          </p:cNvSpPr>
          <p:nvPr>
            <p:ph type="body" sz="quarter" idx="46"/>
          </p:nvPr>
        </p:nvSpPr>
        <p:spPr/>
        <p:txBody>
          <a:bodyPr/>
          <a:lstStyle/>
          <a:p>
            <a:r>
              <a:rPr lang="sk-SK" sz="2000" err="1"/>
              <a:t>Challenges</a:t>
            </a:r>
            <a:r>
              <a:rPr lang="sk-SK" sz="2000" dirty="0"/>
              <a:t> and Solutions</a:t>
            </a:r>
          </a:p>
        </p:txBody>
      </p:sp>
      <p:sp>
        <p:nvSpPr>
          <p:cNvPr id="14" name="Zástupný text 13">
            <a:extLst>
              <a:ext uri="{FF2B5EF4-FFF2-40B4-BE49-F238E27FC236}">
                <a16:creationId xmlns:a16="http://schemas.microsoft.com/office/drawing/2014/main" id="{DD39E7E7-A293-1A3A-700F-82D6995546AE}"/>
              </a:ext>
            </a:extLst>
          </p:cNvPr>
          <p:cNvSpPr>
            <a:spLocks noGrp="1"/>
          </p:cNvSpPr>
          <p:nvPr>
            <p:ph type="body" sz="quarter" idx="51"/>
          </p:nvPr>
        </p:nvSpPr>
        <p:spPr/>
        <p:txBody>
          <a:bodyPr/>
          <a:lstStyle/>
          <a:p>
            <a:endParaRPr lang="sk-SK"/>
          </a:p>
        </p:txBody>
      </p:sp>
      <p:sp>
        <p:nvSpPr>
          <p:cNvPr id="15" name="Zástupný text 14">
            <a:extLst>
              <a:ext uri="{FF2B5EF4-FFF2-40B4-BE49-F238E27FC236}">
                <a16:creationId xmlns:a16="http://schemas.microsoft.com/office/drawing/2014/main" id="{1765E9C6-3047-38D1-00D6-8E815D9EA191}"/>
              </a:ext>
            </a:extLst>
          </p:cNvPr>
          <p:cNvSpPr>
            <a:spLocks noGrp="1"/>
          </p:cNvSpPr>
          <p:nvPr>
            <p:ph type="body" sz="quarter" idx="52"/>
          </p:nvPr>
        </p:nvSpPr>
        <p:spPr/>
        <p:txBody>
          <a:bodyPr/>
          <a:lstStyle/>
          <a:p>
            <a:endParaRPr lang="sk-SK"/>
          </a:p>
        </p:txBody>
      </p:sp>
      <p:sp>
        <p:nvSpPr>
          <p:cNvPr id="16" name="Zástupný text 15">
            <a:extLst>
              <a:ext uri="{FF2B5EF4-FFF2-40B4-BE49-F238E27FC236}">
                <a16:creationId xmlns:a16="http://schemas.microsoft.com/office/drawing/2014/main" id="{0BF069B2-8C68-8155-0CAC-2C3E099E30EA}"/>
              </a:ext>
            </a:extLst>
          </p:cNvPr>
          <p:cNvSpPr>
            <a:spLocks noGrp="1"/>
          </p:cNvSpPr>
          <p:nvPr>
            <p:ph type="body" sz="quarter" idx="53"/>
          </p:nvPr>
        </p:nvSpPr>
        <p:spPr/>
        <p:txBody>
          <a:bodyPr/>
          <a:lstStyle/>
          <a:p>
            <a:endParaRPr lang="sk-SK"/>
          </a:p>
        </p:txBody>
      </p:sp>
      <p:sp>
        <p:nvSpPr>
          <p:cNvPr id="17" name="Zástupný text 16">
            <a:extLst>
              <a:ext uri="{FF2B5EF4-FFF2-40B4-BE49-F238E27FC236}">
                <a16:creationId xmlns:a16="http://schemas.microsoft.com/office/drawing/2014/main" id="{8C22C0F5-AF2D-C2E8-C4FD-BE7B31CDC34E}"/>
              </a:ext>
            </a:extLst>
          </p:cNvPr>
          <p:cNvSpPr>
            <a:spLocks noGrp="1"/>
          </p:cNvSpPr>
          <p:nvPr>
            <p:ph type="body" sz="quarter" idx="54"/>
          </p:nvPr>
        </p:nvSpPr>
        <p:spPr/>
        <p:txBody>
          <a:bodyPr/>
          <a:lstStyle/>
          <a:p>
            <a:endParaRPr lang="sk-SK"/>
          </a:p>
        </p:txBody>
      </p:sp>
      <p:sp>
        <p:nvSpPr>
          <p:cNvPr id="18" name="Zástupný text 17">
            <a:extLst>
              <a:ext uri="{FF2B5EF4-FFF2-40B4-BE49-F238E27FC236}">
                <a16:creationId xmlns:a16="http://schemas.microsoft.com/office/drawing/2014/main" id="{5AD59351-B231-BA63-F4F9-3B3009655420}"/>
              </a:ext>
            </a:extLst>
          </p:cNvPr>
          <p:cNvSpPr>
            <a:spLocks noGrp="1"/>
          </p:cNvSpPr>
          <p:nvPr>
            <p:ph type="body" sz="quarter" idx="55"/>
          </p:nvPr>
        </p:nvSpPr>
        <p:spPr/>
        <p:txBody>
          <a:bodyPr/>
          <a:lstStyle/>
          <a:p>
            <a:endParaRPr lang="sk-SK"/>
          </a:p>
        </p:txBody>
      </p:sp>
      <p:sp>
        <p:nvSpPr>
          <p:cNvPr id="19" name="Zástupný text 18">
            <a:extLst>
              <a:ext uri="{FF2B5EF4-FFF2-40B4-BE49-F238E27FC236}">
                <a16:creationId xmlns:a16="http://schemas.microsoft.com/office/drawing/2014/main" id="{7D76F468-F09E-3A6D-A8AA-9979B5DFAF4B}"/>
              </a:ext>
            </a:extLst>
          </p:cNvPr>
          <p:cNvSpPr>
            <a:spLocks noGrp="1"/>
          </p:cNvSpPr>
          <p:nvPr>
            <p:ph type="body" sz="quarter" idx="56"/>
          </p:nvPr>
        </p:nvSpPr>
        <p:spPr/>
        <p:txBody>
          <a:bodyPr/>
          <a:lstStyle/>
          <a:p>
            <a:endParaRPr lang="sk-SK"/>
          </a:p>
        </p:txBody>
      </p:sp>
    </p:spTree>
    <p:extLst>
      <p:ext uri="{BB962C8B-B14F-4D97-AF65-F5344CB8AC3E}">
        <p14:creationId xmlns:p14="http://schemas.microsoft.com/office/powerpoint/2010/main" val="3321733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jekt pre obrázok 6" descr="Obrázok, na ktorom je exteriér, ošatenie, strom, osoba&#10;&#10;Obsah vygenerovaný pomocou AI môže byť nesprávny.">
            <a:extLst>
              <a:ext uri="{FF2B5EF4-FFF2-40B4-BE49-F238E27FC236}">
                <a16:creationId xmlns:a16="http://schemas.microsoft.com/office/drawing/2014/main" id="{C45114D7-15EF-0788-A83D-2C8ADDE32697}"/>
              </a:ext>
            </a:extLst>
          </p:cNvPr>
          <p:cNvPicPr>
            <a:picLocks noGrp="1" noChangeAspect="1"/>
          </p:cNvPicPr>
          <p:nvPr>
            <p:ph type="pic" sz="quarter" idx="13"/>
          </p:nvPr>
        </p:nvPicPr>
        <p:blipFill>
          <a:blip r:embed="rId2"/>
          <a:srcRect l="17813" r="29297" b="-1"/>
          <a:stretch>
            <a:fillRect/>
          </a:stretch>
        </p:blipFill>
        <p:spPr>
          <a:xfrm>
            <a:off x="576334" y="463836"/>
            <a:ext cx="4603748" cy="5810237"/>
          </a:xfrm>
          <a:noFill/>
        </p:spPr>
      </p:pic>
      <p:sp>
        <p:nvSpPr>
          <p:cNvPr id="3" name="Zástupný objekt pre číslo snímky 2">
            <a:extLst>
              <a:ext uri="{FF2B5EF4-FFF2-40B4-BE49-F238E27FC236}">
                <a16:creationId xmlns:a16="http://schemas.microsoft.com/office/drawing/2014/main" id="{0C1C0416-3191-5D7B-E275-4D436EFAD9CD}"/>
              </a:ext>
            </a:extLst>
          </p:cNvPr>
          <p:cNvSpPr>
            <a:spLocks noGrp="1"/>
          </p:cNvSpPr>
          <p:nvPr>
            <p:ph type="sldNum" sz="quarter" idx="41"/>
          </p:nvPr>
        </p:nvSpPr>
        <p:spPr>
          <a:xfrm>
            <a:off x="11415713" y="6091237"/>
            <a:ext cx="377814" cy="365125"/>
          </a:xfrm>
        </p:spPr>
        <p:txBody>
          <a:bodyPr anchor="ctr">
            <a:normAutofit/>
          </a:bodyPr>
          <a:lstStyle/>
          <a:p>
            <a:pPr>
              <a:spcAft>
                <a:spcPts val="600"/>
              </a:spcAft>
            </a:pPr>
            <a:fld id="{9B8CCFF5-5E46-46BD-B5F9-D4D844B4C9EE}" type="slidenum">
              <a:rPr lang="en-GB" smtClean="0"/>
              <a:pPr>
                <a:spcAft>
                  <a:spcPts val="600"/>
                </a:spcAft>
              </a:pPr>
              <a:t>3</a:t>
            </a:fld>
            <a:endParaRPr lang="en-GB"/>
          </a:p>
        </p:txBody>
      </p:sp>
      <p:sp>
        <p:nvSpPr>
          <p:cNvPr id="4" name="Nadpis 3">
            <a:extLst>
              <a:ext uri="{FF2B5EF4-FFF2-40B4-BE49-F238E27FC236}">
                <a16:creationId xmlns:a16="http://schemas.microsoft.com/office/drawing/2014/main" id="{125FDAD6-BB3B-6904-F2B8-54D9D6E70B0E}"/>
              </a:ext>
            </a:extLst>
          </p:cNvPr>
          <p:cNvSpPr>
            <a:spLocks noGrp="1"/>
          </p:cNvSpPr>
          <p:nvPr>
            <p:ph type="title"/>
          </p:nvPr>
        </p:nvSpPr>
        <p:spPr>
          <a:xfrm>
            <a:off x="6095999" y="584200"/>
            <a:ext cx="5508623" cy="1814807"/>
          </a:xfrm>
        </p:spPr>
        <p:txBody>
          <a:bodyPr anchor="b">
            <a:normAutofit/>
          </a:bodyPr>
          <a:lstStyle/>
          <a:p>
            <a:r>
              <a:rPr lang="sk-SK"/>
              <a:t>Project Overview &amp; Goals</a:t>
            </a:r>
          </a:p>
        </p:txBody>
      </p:sp>
      <p:sp>
        <p:nvSpPr>
          <p:cNvPr id="5" name="Zástupný text 4">
            <a:extLst>
              <a:ext uri="{FF2B5EF4-FFF2-40B4-BE49-F238E27FC236}">
                <a16:creationId xmlns:a16="http://schemas.microsoft.com/office/drawing/2014/main" id="{985C24A7-111E-34D7-3009-20787DD84C92}"/>
              </a:ext>
            </a:extLst>
          </p:cNvPr>
          <p:cNvSpPr>
            <a:spLocks noGrp="1"/>
          </p:cNvSpPr>
          <p:nvPr>
            <p:ph type="body" sz="quarter" idx="15"/>
          </p:nvPr>
        </p:nvSpPr>
        <p:spPr>
          <a:xfrm>
            <a:off x="6095999" y="3273874"/>
            <a:ext cx="5508622" cy="2536374"/>
          </a:xfrm>
        </p:spPr>
        <p:txBody>
          <a:bodyPr>
            <a:normAutofit/>
          </a:bodyPr>
          <a:lstStyle/>
          <a:p>
            <a:pPr>
              <a:spcAft>
                <a:spcPts val="600"/>
              </a:spcAft>
            </a:pPr>
            <a:r>
              <a:rPr lang="sk-SK"/>
              <a:t>The 'Health at School' project, part of an Erasmus initiative, aims to enhance health literacy among students. By incorporating wellness education into the curriculum, it encourages healthy behaviors and informed choices for lifelong wellbeing. Focusing on interaction and engagement, the project promotes essential health topics through practical activities, fostering a supportive school environment.</a:t>
            </a:r>
          </a:p>
        </p:txBody>
      </p:sp>
      <p:sp>
        <p:nvSpPr>
          <p:cNvPr id="6" name="Zástupný text 5">
            <a:extLst>
              <a:ext uri="{FF2B5EF4-FFF2-40B4-BE49-F238E27FC236}">
                <a16:creationId xmlns:a16="http://schemas.microsoft.com/office/drawing/2014/main" id="{D7EC3CBD-5D78-4689-A80C-962BE23FD6FC}"/>
              </a:ext>
            </a:extLst>
          </p:cNvPr>
          <p:cNvSpPr>
            <a:spLocks noGrp="1"/>
          </p:cNvSpPr>
          <p:nvPr>
            <p:ph type="body" sz="quarter" idx="16"/>
          </p:nvPr>
        </p:nvSpPr>
        <p:spPr>
          <a:xfrm>
            <a:off x="6095999" y="2880296"/>
            <a:ext cx="5508622" cy="360000"/>
          </a:xfrm>
        </p:spPr>
        <p:txBody>
          <a:bodyPr anchor="b">
            <a:normAutofit/>
          </a:bodyPr>
          <a:lstStyle/>
          <a:p>
            <a:pPr>
              <a:lnSpc>
                <a:spcPct val="90000"/>
              </a:lnSpc>
              <a:spcAft>
                <a:spcPts val="600"/>
              </a:spcAft>
            </a:pPr>
            <a:r>
              <a:rPr lang="sk-SK"/>
              <a:t>Project Purpose</a:t>
            </a:r>
          </a:p>
        </p:txBody>
      </p:sp>
    </p:spTree>
    <p:extLst>
      <p:ext uri="{BB962C8B-B14F-4D97-AF65-F5344CB8AC3E}">
        <p14:creationId xmlns:p14="http://schemas.microsoft.com/office/powerpoint/2010/main" val="43520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9EEA72A8-7ACC-D97B-0E75-28BF84B89408}"/>
              </a:ext>
            </a:extLst>
          </p:cNvPr>
          <p:cNvSpPr>
            <a:spLocks noGrp="1"/>
          </p:cNvSpPr>
          <p:nvPr>
            <p:ph type="sldNum" sz="quarter" idx="41"/>
          </p:nvPr>
        </p:nvSpPr>
        <p:spPr>
          <a:xfrm>
            <a:off x="11415713" y="6091237"/>
            <a:ext cx="377814" cy="365125"/>
          </a:xfrm>
        </p:spPr>
        <p:txBody>
          <a:bodyPr anchor="ctr">
            <a:normAutofit/>
          </a:bodyPr>
          <a:lstStyle/>
          <a:p>
            <a:pPr>
              <a:spcAft>
                <a:spcPts val="600"/>
              </a:spcAft>
            </a:pPr>
            <a:fld id="{9B8CCFF5-5E46-46BD-B5F9-D4D844B4C9EE}" type="slidenum">
              <a:rPr lang="en-GB" smtClean="0"/>
              <a:pPr>
                <a:spcAft>
                  <a:spcPts val="600"/>
                </a:spcAft>
              </a:pPr>
              <a:t>4</a:t>
            </a:fld>
            <a:endParaRPr lang="en-GB"/>
          </a:p>
        </p:txBody>
      </p:sp>
      <p:sp>
        <p:nvSpPr>
          <p:cNvPr id="5" name="Nadpis 4">
            <a:extLst>
              <a:ext uri="{FF2B5EF4-FFF2-40B4-BE49-F238E27FC236}">
                <a16:creationId xmlns:a16="http://schemas.microsoft.com/office/drawing/2014/main" id="{6A90D236-F8E7-AA65-635F-EB821DE5A218}"/>
              </a:ext>
            </a:extLst>
          </p:cNvPr>
          <p:cNvSpPr>
            <a:spLocks noGrp="1"/>
          </p:cNvSpPr>
          <p:nvPr>
            <p:ph type="title"/>
          </p:nvPr>
        </p:nvSpPr>
        <p:spPr>
          <a:xfrm>
            <a:off x="587375" y="584201"/>
            <a:ext cx="11017248" cy="798639"/>
          </a:xfrm>
        </p:spPr>
        <p:txBody>
          <a:bodyPr anchor="t">
            <a:normAutofit/>
          </a:bodyPr>
          <a:lstStyle/>
          <a:p>
            <a:r>
              <a:rPr lang="sk-SK"/>
              <a:t>Curriculum Integration Strategies</a:t>
            </a:r>
          </a:p>
        </p:txBody>
      </p:sp>
      <p:sp>
        <p:nvSpPr>
          <p:cNvPr id="3" name="Zástupný text 2">
            <a:extLst>
              <a:ext uri="{FF2B5EF4-FFF2-40B4-BE49-F238E27FC236}">
                <a16:creationId xmlns:a16="http://schemas.microsoft.com/office/drawing/2014/main" id="{14781492-4A85-9284-695D-9B42F3E51C2F}"/>
              </a:ext>
            </a:extLst>
          </p:cNvPr>
          <p:cNvSpPr>
            <a:spLocks noGrp="1"/>
          </p:cNvSpPr>
          <p:nvPr>
            <p:ph type="body" sz="quarter" idx="19"/>
          </p:nvPr>
        </p:nvSpPr>
        <p:spPr>
          <a:xfrm>
            <a:off x="960121" y="4246159"/>
            <a:ext cx="2747009" cy="2027637"/>
          </a:xfrm>
        </p:spPr>
        <p:txBody>
          <a:bodyPr>
            <a:normAutofit/>
          </a:bodyPr>
          <a:lstStyle/>
          <a:p>
            <a:pPr>
              <a:spcAft>
                <a:spcPts val="600"/>
              </a:spcAft>
            </a:pPr>
            <a:r>
              <a:rPr lang="sk-SK"/>
              <a:t>Incorporate health education within existing subjects like Biology and Social Studies, enriching student understanding and relevance.</a:t>
            </a:r>
          </a:p>
        </p:txBody>
      </p:sp>
      <p:sp>
        <p:nvSpPr>
          <p:cNvPr id="9" name="Zástupný text 8">
            <a:extLst>
              <a:ext uri="{FF2B5EF4-FFF2-40B4-BE49-F238E27FC236}">
                <a16:creationId xmlns:a16="http://schemas.microsoft.com/office/drawing/2014/main" id="{D8037260-B75A-B8E3-BA14-B07F3748DAB0}"/>
              </a:ext>
            </a:extLst>
          </p:cNvPr>
          <p:cNvSpPr>
            <a:spLocks noGrp="1"/>
          </p:cNvSpPr>
          <p:nvPr>
            <p:ph type="body" sz="quarter" idx="20"/>
          </p:nvPr>
        </p:nvSpPr>
        <p:spPr>
          <a:xfrm>
            <a:off x="960121" y="3535556"/>
            <a:ext cx="2747009" cy="676285"/>
          </a:xfrm>
        </p:spPr>
        <p:txBody>
          <a:bodyPr anchor="ctr">
            <a:normAutofit/>
          </a:bodyPr>
          <a:lstStyle/>
          <a:p>
            <a:pPr>
              <a:spcAft>
                <a:spcPts val="600"/>
              </a:spcAft>
            </a:pPr>
            <a:r>
              <a:rPr lang="sk-SK"/>
              <a:t>Teacher Training</a:t>
            </a:r>
          </a:p>
        </p:txBody>
      </p:sp>
      <p:sp>
        <p:nvSpPr>
          <p:cNvPr id="46" name="Text Placeholder 5">
            <a:extLst>
              <a:ext uri="{FF2B5EF4-FFF2-40B4-BE49-F238E27FC236}">
                <a16:creationId xmlns:a16="http://schemas.microsoft.com/office/drawing/2014/main" id="{DE05A3B5-09C1-270B-7E45-5C95DC0A75C3}"/>
              </a:ext>
            </a:extLst>
          </p:cNvPr>
          <p:cNvSpPr>
            <a:spLocks noGrp="1"/>
          </p:cNvSpPr>
          <p:nvPr>
            <p:ph type="body" sz="quarter" idx="32"/>
          </p:nvPr>
        </p:nvSpPr>
        <p:spPr>
          <a:xfrm>
            <a:off x="1542979" y="1789592"/>
            <a:ext cx="1581292" cy="1581292"/>
          </a:xfrm>
        </p:spPr>
        <p:txBody>
          <a:bodyPr/>
          <a:lstStyle/>
          <a:p>
            <a:endParaRPr lang="en-US"/>
          </a:p>
        </p:txBody>
      </p:sp>
      <p:sp>
        <p:nvSpPr>
          <p:cNvPr id="47" name="Text Placeholder 6">
            <a:extLst>
              <a:ext uri="{FF2B5EF4-FFF2-40B4-BE49-F238E27FC236}">
                <a16:creationId xmlns:a16="http://schemas.microsoft.com/office/drawing/2014/main" id="{DCE796B2-B67C-E0EE-40A4-40C70F1A9D78}"/>
              </a:ext>
            </a:extLst>
          </p:cNvPr>
          <p:cNvSpPr>
            <a:spLocks noGrp="1"/>
          </p:cNvSpPr>
          <p:nvPr>
            <p:ph type="body" sz="quarter" idx="33"/>
          </p:nvPr>
        </p:nvSpPr>
        <p:spPr>
          <a:xfrm>
            <a:off x="1704046" y="2209897"/>
            <a:ext cx="1259160" cy="760184"/>
          </a:xfrm>
        </p:spPr>
        <p:txBody>
          <a:bodyPr/>
          <a:lstStyle/>
          <a:p>
            <a:endParaRPr lang="en-US"/>
          </a:p>
        </p:txBody>
      </p:sp>
      <p:sp>
        <p:nvSpPr>
          <p:cNvPr id="6" name="Zástupný text 5">
            <a:extLst>
              <a:ext uri="{FF2B5EF4-FFF2-40B4-BE49-F238E27FC236}">
                <a16:creationId xmlns:a16="http://schemas.microsoft.com/office/drawing/2014/main" id="{4036AA88-57E5-8528-7948-CEF6ABF3248D}"/>
              </a:ext>
            </a:extLst>
          </p:cNvPr>
          <p:cNvSpPr>
            <a:spLocks noGrp="1"/>
          </p:cNvSpPr>
          <p:nvPr>
            <p:ph type="body" sz="quarter" idx="42"/>
          </p:nvPr>
        </p:nvSpPr>
        <p:spPr>
          <a:xfrm>
            <a:off x="4722495" y="4246159"/>
            <a:ext cx="2747009" cy="2027637"/>
          </a:xfrm>
        </p:spPr>
        <p:txBody>
          <a:bodyPr>
            <a:normAutofit/>
          </a:bodyPr>
          <a:lstStyle/>
          <a:p>
            <a:pPr>
              <a:spcAft>
                <a:spcPts val="600"/>
              </a:spcAft>
            </a:pPr>
            <a:r>
              <a:rPr lang="sk-SK"/>
              <a:t>Craft specific learning modules centered on key themes: Nutrition, Mental Health, and Physical Activity to support student well-being.</a:t>
            </a:r>
          </a:p>
        </p:txBody>
      </p:sp>
      <p:sp>
        <p:nvSpPr>
          <p:cNvPr id="7" name="Zástupný text 6">
            <a:extLst>
              <a:ext uri="{FF2B5EF4-FFF2-40B4-BE49-F238E27FC236}">
                <a16:creationId xmlns:a16="http://schemas.microsoft.com/office/drawing/2014/main" id="{E563920D-0205-AD7B-85D2-D4A56CE7A2C0}"/>
              </a:ext>
            </a:extLst>
          </p:cNvPr>
          <p:cNvSpPr>
            <a:spLocks noGrp="1"/>
          </p:cNvSpPr>
          <p:nvPr>
            <p:ph type="body" sz="quarter" idx="43"/>
          </p:nvPr>
        </p:nvSpPr>
        <p:spPr>
          <a:xfrm>
            <a:off x="4722495" y="3535556"/>
            <a:ext cx="2747009" cy="676285"/>
          </a:xfrm>
        </p:spPr>
        <p:txBody>
          <a:bodyPr anchor="ctr">
            <a:normAutofit/>
          </a:bodyPr>
          <a:lstStyle/>
          <a:p>
            <a:pPr>
              <a:spcAft>
                <a:spcPts val="600"/>
              </a:spcAft>
            </a:pPr>
            <a:r>
              <a:rPr lang="sk-SK"/>
              <a:t>Developing Modules</a:t>
            </a:r>
          </a:p>
        </p:txBody>
      </p:sp>
      <p:sp>
        <p:nvSpPr>
          <p:cNvPr id="48" name="Text Placeholder 9">
            <a:extLst>
              <a:ext uri="{FF2B5EF4-FFF2-40B4-BE49-F238E27FC236}">
                <a16:creationId xmlns:a16="http://schemas.microsoft.com/office/drawing/2014/main" id="{31E10E9D-F7E0-4DCE-4203-72B0F5BC780E}"/>
              </a:ext>
            </a:extLst>
          </p:cNvPr>
          <p:cNvSpPr>
            <a:spLocks noGrp="1"/>
          </p:cNvSpPr>
          <p:nvPr>
            <p:ph type="body" sz="quarter" idx="44"/>
          </p:nvPr>
        </p:nvSpPr>
        <p:spPr>
          <a:xfrm>
            <a:off x="5305353" y="1789592"/>
            <a:ext cx="1581292" cy="1581292"/>
          </a:xfrm>
        </p:spPr>
        <p:txBody>
          <a:bodyPr/>
          <a:lstStyle/>
          <a:p>
            <a:endParaRPr lang="en-US"/>
          </a:p>
        </p:txBody>
      </p:sp>
      <p:sp>
        <p:nvSpPr>
          <p:cNvPr id="49" name="Text Placeholder 10">
            <a:extLst>
              <a:ext uri="{FF2B5EF4-FFF2-40B4-BE49-F238E27FC236}">
                <a16:creationId xmlns:a16="http://schemas.microsoft.com/office/drawing/2014/main" id="{A2DD0E26-AFD2-DABC-CF22-6FFFF14D7CE7}"/>
              </a:ext>
            </a:extLst>
          </p:cNvPr>
          <p:cNvSpPr>
            <a:spLocks noGrp="1"/>
          </p:cNvSpPr>
          <p:nvPr>
            <p:ph type="body" sz="quarter" idx="45"/>
          </p:nvPr>
        </p:nvSpPr>
        <p:spPr>
          <a:xfrm>
            <a:off x="5466420" y="2209897"/>
            <a:ext cx="1259160" cy="760184"/>
          </a:xfrm>
        </p:spPr>
        <p:txBody>
          <a:bodyPr/>
          <a:lstStyle/>
          <a:p>
            <a:endParaRPr lang="en-US"/>
          </a:p>
        </p:txBody>
      </p:sp>
      <p:sp>
        <p:nvSpPr>
          <p:cNvPr id="8" name="Zástupný text 7">
            <a:extLst>
              <a:ext uri="{FF2B5EF4-FFF2-40B4-BE49-F238E27FC236}">
                <a16:creationId xmlns:a16="http://schemas.microsoft.com/office/drawing/2014/main" id="{904B51B4-7B74-DA98-31D2-B85B73A77592}"/>
              </a:ext>
            </a:extLst>
          </p:cNvPr>
          <p:cNvSpPr>
            <a:spLocks noGrp="1"/>
          </p:cNvSpPr>
          <p:nvPr>
            <p:ph type="body" sz="quarter" idx="46"/>
          </p:nvPr>
        </p:nvSpPr>
        <p:spPr>
          <a:xfrm>
            <a:off x="8484869" y="4246159"/>
            <a:ext cx="2747009" cy="2027637"/>
          </a:xfrm>
        </p:spPr>
        <p:txBody>
          <a:bodyPr>
            <a:normAutofit/>
          </a:bodyPr>
          <a:lstStyle/>
          <a:p>
            <a:pPr>
              <a:spcAft>
                <a:spcPts val="600"/>
              </a:spcAft>
            </a:pPr>
            <a:r>
              <a:rPr lang="sk-SK"/>
              <a:t>Provide professional development workshops for teachers, fostering collaboration and resource sharing to enhance health curriculum delivery.</a:t>
            </a:r>
          </a:p>
        </p:txBody>
      </p:sp>
      <p:sp>
        <p:nvSpPr>
          <p:cNvPr id="4" name="Zástupný text 3">
            <a:extLst>
              <a:ext uri="{FF2B5EF4-FFF2-40B4-BE49-F238E27FC236}">
                <a16:creationId xmlns:a16="http://schemas.microsoft.com/office/drawing/2014/main" id="{03001D78-8C7D-F50C-6A0C-B9F3071197B0}"/>
              </a:ext>
            </a:extLst>
          </p:cNvPr>
          <p:cNvSpPr>
            <a:spLocks noGrp="1"/>
          </p:cNvSpPr>
          <p:nvPr>
            <p:ph type="body" sz="quarter" idx="47"/>
          </p:nvPr>
        </p:nvSpPr>
        <p:spPr>
          <a:xfrm>
            <a:off x="8484869" y="3535556"/>
            <a:ext cx="2747009" cy="676285"/>
          </a:xfrm>
        </p:spPr>
        <p:txBody>
          <a:bodyPr anchor="ctr">
            <a:normAutofit/>
          </a:bodyPr>
          <a:lstStyle/>
          <a:p>
            <a:pPr>
              <a:spcAft>
                <a:spcPts val="600"/>
              </a:spcAft>
            </a:pPr>
            <a:r>
              <a:rPr lang="sk-SK"/>
              <a:t>Identifying Relevant Subjects</a:t>
            </a:r>
          </a:p>
        </p:txBody>
      </p:sp>
      <p:sp>
        <p:nvSpPr>
          <p:cNvPr id="50" name="Text Placeholder 13">
            <a:extLst>
              <a:ext uri="{FF2B5EF4-FFF2-40B4-BE49-F238E27FC236}">
                <a16:creationId xmlns:a16="http://schemas.microsoft.com/office/drawing/2014/main" id="{B91DACFF-6539-7538-BF0F-DA9368B83503}"/>
              </a:ext>
            </a:extLst>
          </p:cNvPr>
          <p:cNvSpPr>
            <a:spLocks noGrp="1"/>
          </p:cNvSpPr>
          <p:nvPr>
            <p:ph type="body" sz="quarter" idx="48"/>
          </p:nvPr>
        </p:nvSpPr>
        <p:spPr>
          <a:xfrm>
            <a:off x="9067727" y="1789592"/>
            <a:ext cx="1581292" cy="1581292"/>
          </a:xfrm>
        </p:spPr>
        <p:txBody>
          <a:bodyPr/>
          <a:lstStyle/>
          <a:p>
            <a:endParaRPr lang="en-US"/>
          </a:p>
        </p:txBody>
      </p:sp>
      <p:sp>
        <p:nvSpPr>
          <p:cNvPr id="51" name="Text Placeholder 14">
            <a:extLst>
              <a:ext uri="{FF2B5EF4-FFF2-40B4-BE49-F238E27FC236}">
                <a16:creationId xmlns:a16="http://schemas.microsoft.com/office/drawing/2014/main" id="{BEE511E8-00E5-2463-2015-03BBB7DBEDD3}"/>
              </a:ext>
            </a:extLst>
          </p:cNvPr>
          <p:cNvSpPr>
            <a:spLocks noGrp="1"/>
          </p:cNvSpPr>
          <p:nvPr>
            <p:ph type="body" sz="quarter" idx="49"/>
          </p:nvPr>
        </p:nvSpPr>
        <p:spPr>
          <a:xfrm>
            <a:off x="9228794" y="2209897"/>
            <a:ext cx="1259160" cy="760184"/>
          </a:xfrm>
        </p:spPr>
        <p:txBody>
          <a:bodyPr/>
          <a:lstStyle/>
          <a:p>
            <a:endParaRPr lang="en-US"/>
          </a:p>
        </p:txBody>
      </p:sp>
    </p:spTree>
    <p:extLst>
      <p:ext uri="{BB962C8B-B14F-4D97-AF65-F5344CB8AC3E}">
        <p14:creationId xmlns:p14="http://schemas.microsoft.com/office/powerpoint/2010/main" val="1894392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CD97F4B0-F924-0365-9828-775E201BAA65}"/>
              </a:ext>
            </a:extLst>
          </p:cNvPr>
          <p:cNvSpPr>
            <a:spLocks noGrp="1"/>
          </p:cNvSpPr>
          <p:nvPr>
            <p:ph type="sldNum" sz="quarter" idx="41"/>
          </p:nvPr>
        </p:nvSpPr>
        <p:spPr>
          <a:xfrm>
            <a:off x="11415713" y="6091237"/>
            <a:ext cx="377814" cy="365125"/>
          </a:xfrm>
        </p:spPr>
        <p:txBody>
          <a:bodyPr anchor="ctr">
            <a:normAutofit/>
          </a:bodyPr>
          <a:lstStyle/>
          <a:p>
            <a:pPr>
              <a:spcAft>
                <a:spcPts val="600"/>
              </a:spcAft>
            </a:pPr>
            <a:fld id="{9B8CCFF5-5E46-46BD-B5F9-D4D844B4C9EE}" type="slidenum">
              <a:rPr lang="en-GB" smtClean="0"/>
              <a:pPr>
                <a:spcAft>
                  <a:spcPts val="600"/>
                </a:spcAft>
              </a:pPr>
              <a:t>5</a:t>
            </a:fld>
            <a:endParaRPr lang="en-GB"/>
          </a:p>
        </p:txBody>
      </p:sp>
      <p:sp>
        <p:nvSpPr>
          <p:cNvPr id="4" name="Nadpis 3">
            <a:extLst>
              <a:ext uri="{FF2B5EF4-FFF2-40B4-BE49-F238E27FC236}">
                <a16:creationId xmlns:a16="http://schemas.microsoft.com/office/drawing/2014/main" id="{438D8438-19C3-EA26-2334-0EF38B984F4B}"/>
              </a:ext>
            </a:extLst>
          </p:cNvPr>
          <p:cNvSpPr>
            <a:spLocks noGrp="1"/>
          </p:cNvSpPr>
          <p:nvPr>
            <p:ph type="title"/>
          </p:nvPr>
        </p:nvSpPr>
        <p:spPr>
          <a:xfrm>
            <a:off x="587376" y="584200"/>
            <a:ext cx="5508624" cy="1814807"/>
          </a:xfrm>
        </p:spPr>
        <p:txBody>
          <a:bodyPr anchor="b">
            <a:normAutofit/>
          </a:bodyPr>
          <a:lstStyle/>
          <a:p>
            <a:r>
              <a:rPr lang="sk-SK"/>
              <a:t>Multidisciplinary &amp; National Approach</a:t>
            </a:r>
          </a:p>
        </p:txBody>
      </p:sp>
      <p:sp>
        <p:nvSpPr>
          <p:cNvPr id="5" name="Zástupný text 4">
            <a:extLst>
              <a:ext uri="{FF2B5EF4-FFF2-40B4-BE49-F238E27FC236}">
                <a16:creationId xmlns:a16="http://schemas.microsoft.com/office/drawing/2014/main" id="{FD8D49C8-5088-4C5A-8D6A-0AE3BED21CF5}"/>
              </a:ext>
            </a:extLst>
          </p:cNvPr>
          <p:cNvSpPr>
            <a:spLocks noGrp="1"/>
          </p:cNvSpPr>
          <p:nvPr>
            <p:ph type="body" sz="quarter" idx="15"/>
          </p:nvPr>
        </p:nvSpPr>
        <p:spPr>
          <a:xfrm>
            <a:off x="587375" y="3273874"/>
            <a:ext cx="5508623" cy="2536374"/>
          </a:xfrm>
        </p:spPr>
        <p:txBody>
          <a:bodyPr vert="horz" lIns="91440" tIns="45720" rIns="91440" bIns="45720" rtlCol="0" anchor="t">
            <a:normAutofit/>
          </a:bodyPr>
          <a:lstStyle/>
          <a:p>
            <a:pPr>
              <a:spcAft>
                <a:spcPts val="600"/>
              </a:spcAft>
            </a:pPr>
            <a:r>
              <a:rPr lang="sk-SK" sz="2400" err="1"/>
              <a:t>Highlight</a:t>
            </a:r>
            <a:r>
              <a:rPr lang="sk-SK" sz="2400" dirty="0"/>
              <a:t> </a:t>
            </a:r>
            <a:r>
              <a:rPr lang="sk-SK" sz="2400" err="1"/>
              <a:t>collaboration</a:t>
            </a:r>
            <a:r>
              <a:rPr lang="sk-SK" sz="2400" dirty="0"/>
              <a:t> </a:t>
            </a:r>
            <a:r>
              <a:rPr lang="sk-SK" sz="2400" err="1"/>
              <a:t>with</a:t>
            </a:r>
            <a:r>
              <a:rPr lang="sk-SK" sz="2400" dirty="0"/>
              <a:t> </a:t>
            </a:r>
            <a:r>
              <a:rPr lang="sk-SK" sz="2400" err="1"/>
              <a:t>health</a:t>
            </a:r>
            <a:r>
              <a:rPr lang="sk-SK" sz="2400" dirty="0"/>
              <a:t> </a:t>
            </a:r>
            <a:r>
              <a:rPr lang="sk-SK" sz="2400" err="1"/>
              <a:t>professionals</a:t>
            </a:r>
            <a:r>
              <a:rPr lang="sk-SK" sz="2400" dirty="0"/>
              <a:t>, </a:t>
            </a:r>
            <a:r>
              <a:rPr lang="sk-SK" sz="2400" err="1"/>
              <a:t>cross-subject</a:t>
            </a:r>
            <a:r>
              <a:rPr lang="sk-SK" sz="2400" dirty="0"/>
              <a:t> </a:t>
            </a:r>
            <a:r>
              <a:rPr lang="sk-SK" sz="2400" err="1"/>
              <a:t>projects</a:t>
            </a:r>
            <a:r>
              <a:rPr lang="sk-SK" sz="2400" dirty="0"/>
              <a:t>, and </a:t>
            </a:r>
            <a:r>
              <a:rPr lang="sk-SK" sz="2400" err="1"/>
              <a:t>establishing</a:t>
            </a:r>
            <a:r>
              <a:rPr lang="sk-SK" sz="2400" dirty="0"/>
              <a:t> </a:t>
            </a:r>
            <a:r>
              <a:rPr lang="sk-SK" sz="2400" err="1"/>
              <a:t>national</a:t>
            </a:r>
            <a:r>
              <a:rPr lang="sk-SK" sz="2400" dirty="0"/>
              <a:t> </a:t>
            </a:r>
            <a:r>
              <a:rPr lang="sk-SK" sz="2400" err="1"/>
              <a:t>guidelines</a:t>
            </a:r>
            <a:r>
              <a:rPr lang="sk-SK" sz="2400" dirty="0"/>
              <a:t>.</a:t>
            </a:r>
            <a:endParaRPr lang="sk-SK" sz="2400">
              <a:cs typeface="Arial"/>
            </a:endParaRPr>
          </a:p>
        </p:txBody>
      </p:sp>
      <p:sp>
        <p:nvSpPr>
          <p:cNvPr id="11" name="Text Placeholder 4">
            <a:extLst>
              <a:ext uri="{FF2B5EF4-FFF2-40B4-BE49-F238E27FC236}">
                <a16:creationId xmlns:a16="http://schemas.microsoft.com/office/drawing/2014/main" id="{6FB13A67-8BAF-3BA3-2899-10CDD486FF42}"/>
              </a:ext>
            </a:extLst>
          </p:cNvPr>
          <p:cNvSpPr>
            <a:spLocks noGrp="1"/>
          </p:cNvSpPr>
          <p:nvPr>
            <p:ph type="body" sz="quarter" idx="16"/>
          </p:nvPr>
        </p:nvSpPr>
        <p:spPr>
          <a:xfrm>
            <a:off x="587375" y="2880296"/>
            <a:ext cx="5508623" cy="360000"/>
          </a:xfrm>
        </p:spPr>
        <p:txBody>
          <a:bodyPr/>
          <a:lstStyle/>
          <a:p>
            <a:endParaRPr lang="en-US"/>
          </a:p>
        </p:txBody>
      </p:sp>
      <p:pic>
        <p:nvPicPr>
          <p:cNvPr id="6" name="Zástupný objekt pre obrázok 5" descr="Obrázok, na ktorom je text, koláž, ošatenie, chlap&#10;&#10;Obsah vygenerovaný pomocou AI môže byť nesprávny.">
            <a:extLst>
              <a:ext uri="{FF2B5EF4-FFF2-40B4-BE49-F238E27FC236}">
                <a16:creationId xmlns:a16="http://schemas.microsoft.com/office/drawing/2014/main" id="{368AA5C2-1B0F-0A66-079D-77323AB20F0F}"/>
              </a:ext>
            </a:extLst>
          </p:cNvPr>
          <p:cNvPicPr>
            <a:picLocks noGrp="1" noChangeAspect="1"/>
          </p:cNvPicPr>
          <p:nvPr>
            <p:ph type="pic" sz="quarter" idx="13"/>
          </p:nvPr>
        </p:nvPicPr>
        <p:blipFill>
          <a:blip r:embed="rId2"/>
          <a:srcRect l="10382" r="10382"/>
          <a:stretch>
            <a:fillRect/>
          </a:stretch>
        </p:blipFill>
        <p:spPr>
          <a:xfrm>
            <a:off x="7000877" y="463836"/>
            <a:ext cx="4603748" cy="5810237"/>
          </a:xfrm>
          <a:noFill/>
        </p:spPr>
      </p:pic>
    </p:spTree>
    <p:extLst>
      <p:ext uri="{BB962C8B-B14F-4D97-AF65-F5344CB8AC3E}">
        <p14:creationId xmlns:p14="http://schemas.microsoft.com/office/powerpoint/2010/main" val="1373952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D18F1042-9CA0-93CD-FF64-9F43BDE716C8}"/>
              </a:ext>
            </a:extLst>
          </p:cNvPr>
          <p:cNvSpPr>
            <a:spLocks noGrp="1"/>
          </p:cNvSpPr>
          <p:nvPr>
            <p:ph type="sldNum" sz="quarter" idx="41"/>
          </p:nvPr>
        </p:nvSpPr>
        <p:spPr/>
        <p:txBody>
          <a:bodyPr/>
          <a:lstStyle/>
          <a:p>
            <a:fld id="{9B8CCFF5-5E46-46BD-B5F9-D4D844B4C9EE}" type="slidenum">
              <a:rPr lang="en-GB" smtClean="0"/>
              <a:pPr/>
              <a:t>6</a:t>
            </a:fld>
            <a:endParaRPr lang="en-GB" dirty="0"/>
          </a:p>
        </p:txBody>
      </p:sp>
      <p:sp>
        <p:nvSpPr>
          <p:cNvPr id="3" name="Zástupný text 2">
            <a:extLst>
              <a:ext uri="{FF2B5EF4-FFF2-40B4-BE49-F238E27FC236}">
                <a16:creationId xmlns:a16="http://schemas.microsoft.com/office/drawing/2014/main" id="{81E35CD0-1155-E3F5-FA40-96FFD2515EA7}"/>
              </a:ext>
            </a:extLst>
          </p:cNvPr>
          <p:cNvSpPr>
            <a:spLocks noGrp="1"/>
          </p:cNvSpPr>
          <p:nvPr>
            <p:ph type="body" sz="quarter" idx="15"/>
          </p:nvPr>
        </p:nvSpPr>
        <p:spPr/>
        <p:txBody>
          <a:bodyPr vert="horz" lIns="91440" tIns="45720" rIns="91440" bIns="45720" rtlCol="0" anchor="t">
            <a:noAutofit/>
          </a:bodyPr>
          <a:lstStyle/>
          <a:p>
            <a:r>
              <a:rPr lang="sk-SK" sz="2000" err="1"/>
              <a:t>Integrating</a:t>
            </a:r>
            <a:r>
              <a:rPr lang="sk-SK" sz="2000" dirty="0"/>
              <a:t> </a:t>
            </a:r>
            <a:r>
              <a:rPr lang="sk-SK" sz="2000" err="1"/>
              <a:t>health</a:t>
            </a:r>
            <a:r>
              <a:rPr lang="sk-SK" sz="2000" dirty="0"/>
              <a:t> </a:t>
            </a:r>
            <a:r>
              <a:rPr lang="sk-SK" sz="2000" err="1"/>
              <a:t>education</a:t>
            </a:r>
            <a:r>
              <a:rPr lang="sk-SK" sz="2000" dirty="0"/>
              <a:t> </a:t>
            </a:r>
            <a:r>
              <a:rPr lang="sk-SK" sz="2000" err="1"/>
              <a:t>enhances</a:t>
            </a:r>
            <a:r>
              <a:rPr lang="sk-SK" sz="2000" dirty="0"/>
              <a:t> </a:t>
            </a:r>
            <a:r>
              <a:rPr lang="sk-SK" sz="2000" err="1"/>
              <a:t>students</a:t>
            </a:r>
            <a:r>
              <a:rPr lang="sk-SK" sz="2000" dirty="0"/>
              <a:t>' </a:t>
            </a:r>
            <a:r>
              <a:rPr lang="sk-SK" sz="2000" err="1"/>
              <a:t>health</a:t>
            </a:r>
            <a:r>
              <a:rPr lang="sk-SK" sz="2000" dirty="0"/>
              <a:t> </a:t>
            </a:r>
            <a:r>
              <a:rPr lang="sk-SK" sz="2000" err="1"/>
              <a:t>awareness</a:t>
            </a:r>
            <a:r>
              <a:rPr lang="sk-SK" sz="2000" dirty="0"/>
              <a:t>, </a:t>
            </a:r>
            <a:r>
              <a:rPr lang="sk-SK" sz="2000" err="1"/>
              <a:t>encouraging</a:t>
            </a:r>
            <a:r>
              <a:rPr lang="sk-SK" sz="2000" dirty="0"/>
              <a:t> </a:t>
            </a:r>
            <a:r>
              <a:rPr lang="sk-SK" sz="2000" err="1"/>
              <a:t>them</a:t>
            </a:r>
            <a:r>
              <a:rPr lang="sk-SK" sz="2000" dirty="0"/>
              <a:t> to </a:t>
            </a:r>
            <a:r>
              <a:rPr lang="sk-SK" sz="2000" err="1"/>
              <a:t>make</a:t>
            </a:r>
            <a:r>
              <a:rPr lang="sk-SK" sz="2000" dirty="0"/>
              <a:t> </a:t>
            </a:r>
            <a:r>
              <a:rPr lang="sk-SK" sz="2000" err="1"/>
              <a:t>better</a:t>
            </a:r>
            <a:r>
              <a:rPr lang="sk-SK" sz="2000" dirty="0"/>
              <a:t> </a:t>
            </a:r>
            <a:r>
              <a:rPr lang="sk-SK" sz="2000" err="1"/>
              <a:t>lifestyle</a:t>
            </a:r>
            <a:r>
              <a:rPr lang="sk-SK" sz="2000" dirty="0"/>
              <a:t> </a:t>
            </a:r>
            <a:r>
              <a:rPr lang="sk-SK" sz="2000" err="1"/>
              <a:t>choices</a:t>
            </a:r>
            <a:r>
              <a:rPr lang="sk-SK" sz="2000" dirty="0"/>
              <a:t>.</a:t>
            </a:r>
            <a:endParaRPr lang="sk-SK" sz="2000" dirty="0">
              <a:cs typeface="Arial"/>
            </a:endParaRPr>
          </a:p>
        </p:txBody>
      </p:sp>
      <p:sp>
        <p:nvSpPr>
          <p:cNvPr id="4" name="Zástupný text 3">
            <a:extLst>
              <a:ext uri="{FF2B5EF4-FFF2-40B4-BE49-F238E27FC236}">
                <a16:creationId xmlns:a16="http://schemas.microsoft.com/office/drawing/2014/main" id="{B90E7E38-73F0-3949-58FA-CBFA95B765E5}"/>
              </a:ext>
            </a:extLst>
          </p:cNvPr>
          <p:cNvSpPr>
            <a:spLocks noGrp="1"/>
          </p:cNvSpPr>
          <p:nvPr>
            <p:ph type="body" sz="quarter" idx="16"/>
          </p:nvPr>
        </p:nvSpPr>
        <p:spPr>
          <a:xfrm>
            <a:off x="587375" y="1833574"/>
            <a:ext cx="3279775" cy="676285"/>
          </a:xfrm>
        </p:spPr>
        <p:txBody>
          <a:bodyPr/>
          <a:lstStyle/>
          <a:p>
            <a:r>
              <a:rPr lang="sk-SK" sz="2400" err="1"/>
              <a:t>Successes</a:t>
            </a:r>
            <a:endParaRPr lang="sk-SK" sz="2400">
              <a:cs typeface="Arial"/>
            </a:endParaRPr>
          </a:p>
        </p:txBody>
      </p:sp>
      <p:sp>
        <p:nvSpPr>
          <p:cNvPr id="5" name="Nadpis 4">
            <a:extLst>
              <a:ext uri="{FF2B5EF4-FFF2-40B4-BE49-F238E27FC236}">
                <a16:creationId xmlns:a16="http://schemas.microsoft.com/office/drawing/2014/main" id="{56BAC747-0BFB-97F0-EAD0-11DCA1BAE549}"/>
              </a:ext>
            </a:extLst>
          </p:cNvPr>
          <p:cNvSpPr>
            <a:spLocks noGrp="1"/>
          </p:cNvSpPr>
          <p:nvPr>
            <p:ph type="title"/>
          </p:nvPr>
        </p:nvSpPr>
        <p:spPr/>
        <p:txBody>
          <a:bodyPr/>
          <a:lstStyle/>
          <a:p>
            <a:r>
              <a:rPr lang="sk-SK"/>
              <a:t>Implementation &amp; Challenges</a:t>
            </a:r>
          </a:p>
        </p:txBody>
      </p:sp>
      <p:sp>
        <p:nvSpPr>
          <p:cNvPr id="6" name="Zástupný text 5">
            <a:extLst>
              <a:ext uri="{FF2B5EF4-FFF2-40B4-BE49-F238E27FC236}">
                <a16:creationId xmlns:a16="http://schemas.microsoft.com/office/drawing/2014/main" id="{4F976CE0-5CCC-BC45-7938-17603BFF55C4}"/>
              </a:ext>
            </a:extLst>
          </p:cNvPr>
          <p:cNvSpPr>
            <a:spLocks noGrp="1"/>
          </p:cNvSpPr>
          <p:nvPr>
            <p:ph type="body" sz="quarter" idx="42"/>
          </p:nvPr>
        </p:nvSpPr>
        <p:spPr/>
        <p:txBody>
          <a:bodyPr vert="horz" lIns="91440" tIns="45720" rIns="91440" bIns="45720" rtlCol="0" anchor="t">
            <a:noAutofit/>
          </a:bodyPr>
          <a:lstStyle/>
          <a:p>
            <a:r>
              <a:rPr lang="sk-SK" sz="2000" dirty="0" err="1"/>
              <a:t>Barriers</a:t>
            </a:r>
            <a:r>
              <a:rPr lang="sk-SK" sz="2000" dirty="0"/>
              <a:t> </a:t>
            </a:r>
            <a:r>
              <a:rPr lang="sk-SK" sz="2000" dirty="0" err="1"/>
              <a:t>such</a:t>
            </a:r>
            <a:r>
              <a:rPr lang="sk-SK" sz="2000" dirty="0"/>
              <a:t> as change </a:t>
            </a:r>
            <a:r>
              <a:rPr lang="sk-SK" sz="2000" dirty="0" err="1"/>
              <a:t>resistance</a:t>
            </a:r>
            <a:r>
              <a:rPr lang="sk-SK" sz="2000" dirty="0"/>
              <a:t>, </a:t>
            </a:r>
            <a:r>
              <a:rPr lang="sk-SK" sz="2000" dirty="0" err="1"/>
              <a:t>scarce</a:t>
            </a:r>
            <a:r>
              <a:rPr lang="sk-SK" sz="2000" dirty="0"/>
              <a:t> </a:t>
            </a:r>
            <a:r>
              <a:rPr lang="sk-SK" sz="2000" dirty="0" err="1"/>
              <a:t>resources</a:t>
            </a:r>
            <a:r>
              <a:rPr lang="sk-SK" sz="2000" dirty="0"/>
              <a:t>, and </a:t>
            </a:r>
            <a:r>
              <a:rPr lang="sk-SK" sz="2000" dirty="0" err="1"/>
              <a:t>diverse</a:t>
            </a:r>
            <a:r>
              <a:rPr lang="sk-SK" sz="2000" dirty="0"/>
              <a:t> </a:t>
            </a:r>
            <a:r>
              <a:rPr lang="sk-SK" sz="2000" dirty="0" err="1"/>
              <a:t>teacher</a:t>
            </a:r>
            <a:r>
              <a:rPr lang="sk-SK" sz="2000" dirty="0"/>
              <a:t> </a:t>
            </a:r>
            <a:r>
              <a:rPr lang="sk-SK" sz="2000" dirty="0" err="1"/>
              <a:t>training</a:t>
            </a:r>
            <a:r>
              <a:rPr lang="sk-SK" sz="2000" dirty="0"/>
              <a:t> </a:t>
            </a:r>
            <a:r>
              <a:rPr lang="sk-SK" sz="2000" dirty="0" err="1"/>
              <a:t>can</a:t>
            </a:r>
            <a:r>
              <a:rPr lang="sk-SK" sz="2000" dirty="0"/>
              <a:t> </a:t>
            </a:r>
            <a:r>
              <a:rPr lang="sk-SK" sz="2000" dirty="0" err="1"/>
              <a:t>hinder</a:t>
            </a:r>
            <a:r>
              <a:rPr lang="sk-SK" sz="2000" dirty="0"/>
              <a:t> </a:t>
            </a:r>
            <a:r>
              <a:rPr lang="sk-SK" sz="2000" dirty="0" err="1"/>
              <a:t>effective</a:t>
            </a:r>
            <a:r>
              <a:rPr lang="sk-SK" sz="2000" dirty="0"/>
              <a:t> </a:t>
            </a:r>
            <a:r>
              <a:rPr lang="sk-SK" sz="2000" dirty="0" err="1"/>
              <a:t>implementation</a:t>
            </a:r>
            <a:r>
              <a:rPr lang="sk-SK" sz="2000" dirty="0"/>
              <a:t>.</a:t>
            </a:r>
            <a:endParaRPr lang="sk-SK" sz="2000" dirty="0">
              <a:cs typeface="Arial"/>
            </a:endParaRPr>
          </a:p>
        </p:txBody>
      </p:sp>
      <p:sp>
        <p:nvSpPr>
          <p:cNvPr id="7" name="Zástupný text 6">
            <a:extLst>
              <a:ext uri="{FF2B5EF4-FFF2-40B4-BE49-F238E27FC236}">
                <a16:creationId xmlns:a16="http://schemas.microsoft.com/office/drawing/2014/main" id="{0A2C9E2D-0475-67EA-984A-54C0CF88F7A6}"/>
              </a:ext>
            </a:extLst>
          </p:cNvPr>
          <p:cNvSpPr>
            <a:spLocks noGrp="1"/>
          </p:cNvSpPr>
          <p:nvPr>
            <p:ph type="body" sz="quarter" idx="43"/>
          </p:nvPr>
        </p:nvSpPr>
        <p:spPr>
          <a:xfrm>
            <a:off x="4456112" y="1833574"/>
            <a:ext cx="3279775" cy="676285"/>
          </a:xfrm>
        </p:spPr>
        <p:txBody>
          <a:bodyPr/>
          <a:lstStyle/>
          <a:p>
            <a:r>
              <a:rPr lang="sk-SK" sz="2400" err="1"/>
              <a:t>Challenges</a:t>
            </a:r>
            <a:endParaRPr lang="sk-SK" sz="2400" err="1">
              <a:cs typeface="Arial"/>
            </a:endParaRPr>
          </a:p>
        </p:txBody>
      </p:sp>
      <p:sp>
        <p:nvSpPr>
          <p:cNvPr id="8" name="Zástupný text 7">
            <a:extLst>
              <a:ext uri="{FF2B5EF4-FFF2-40B4-BE49-F238E27FC236}">
                <a16:creationId xmlns:a16="http://schemas.microsoft.com/office/drawing/2014/main" id="{F5CFFF19-4064-41CB-26E0-03272AB7FB49}"/>
              </a:ext>
            </a:extLst>
          </p:cNvPr>
          <p:cNvSpPr>
            <a:spLocks noGrp="1"/>
          </p:cNvSpPr>
          <p:nvPr>
            <p:ph type="body" sz="quarter" idx="44"/>
          </p:nvPr>
        </p:nvSpPr>
        <p:spPr/>
        <p:txBody>
          <a:bodyPr vert="horz" lIns="91440" tIns="45720" rIns="91440" bIns="45720" rtlCol="0" anchor="t">
            <a:noAutofit/>
          </a:bodyPr>
          <a:lstStyle/>
          <a:p>
            <a:r>
              <a:rPr lang="sk-SK" sz="2000" dirty="0"/>
              <a:t>To </a:t>
            </a:r>
            <a:r>
              <a:rPr lang="sk-SK" sz="2000" err="1"/>
              <a:t>overcome</a:t>
            </a:r>
            <a:r>
              <a:rPr lang="sk-SK" sz="2000" dirty="0"/>
              <a:t> </a:t>
            </a:r>
            <a:r>
              <a:rPr lang="sk-SK" sz="2000" err="1"/>
              <a:t>challenges</a:t>
            </a:r>
            <a:r>
              <a:rPr lang="sk-SK" sz="2000" dirty="0"/>
              <a:t>, </a:t>
            </a:r>
            <a:r>
              <a:rPr lang="sk-SK" sz="2000" err="1"/>
              <a:t>ongoing</a:t>
            </a:r>
            <a:r>
              <a:rPr lang="sk-SK" sz="2000" dirty="0"/>
              <a:t> </a:t>
            </a:r>
            <a:r>
              <a:rPr lang="sk-SK" sz="2000" err="1"/>
              <a:t>teacher</a:t>
            </a:r>
            <a:r>
              <a:rPr lang="sk-SK" sz="2000" dirty="0"/>
              <a:t> </a:t>
            </a:r>
            <a:r>
              <a:rPr lang="sk-SK" sz="2000" err="1"/>
              <a:t>training</a:t>
            </a:r>
            <a:r>
              <a:rPr lang="sk-SK" sz="2000" dirty="0"/>
              <a:t>, </a:t>
            </a:r>
            <a:r>
              <a:rPr lang="sk-SK" sz="2000" err="1"/>
              <a:t>resource</a:t>
            </a:r>
            <a:r>
              <a:rPr lang="sk-SK" sz="2000" dirty="0"/>
              <a:t> </a:t>
            </a:r>
            <a:r>
              <a:rPr lang="sk-SK" sz="2000" err="1"/>
              <a:t>support</a:t>
            </a:r>
            <a:r>
              <a:rPr lang="sk-SK" sz="2000" dirty="0"/>
              <a:t>, and </a:t>
            </a:r>
            <a:r>
              <a:rPr lang="sk-SK" sz="2000" err="1"/>
              <a:t>engaging</a:t>
            </a:r>
            <a:r>
              <a:rPr lang="sk-SK" sz="2000" dirty="0"/>
              <a:t> </a:t>
            </a:r>
            <a:r>
              <a:rPr lang="sk-SK" sz="2000" err="1"/>
              <a:t>all</a:t>
            </a:r>
            <a:r>
              <a:rPr lang="sk-SK" sz="2000" dirty="0"/>
              <a:t> </a:t>
            </a:r>
            <a:r>
              <a:rPr lang="sk-SK" sz="2000" err="1"/>
              <a:t>stakeholders</a:t>
            </a:r>
            <a:r>
              <a:rPr lang="sk-SK" sz="2000" dirty="0"/>
              <a:t> are </a:t>
            </a:r>
            <a:r>
              <a:rPr lang="sk-SK" sz="2000" err="1"/>
              <a:t>essential</a:t>
            </a:r>
            <a:r>
              <a:rPr lang="sk-SK" sz="2000" dirty="0"/>
              <a:t>.</a:t>
            </a:r>
          </a:p>
        </p:txBody>
      </p:sp>
      <p:sp>
        <p:nvSpPr>
          <p:cNvPr id="9" name="Zástupný text 8">
            <a:extLst>
              <a:ext uri="{FF2B5EF4-FFF2-40B4-BE49-F238E27FC236}">
                <a16:creationId xmlns:a16="http://schemas.microsoft.com/office/drawing/2014/main" id="{551A34F6-CD74-0DDC-9A71-B4CF2BFB09E0}"/>
              </a:ext>
            </a:extLst>
          </p:cNvPr>
          <p:cNvSpPr>
            <a:spLocks noGrp="1"/>
          </p:cNvSpPr>
          <p:nvPr>
            <p:ph type="body" sz="quarter" idx="45"/>
          </p:nvPr>
        </p:nvSpPr>
        <p:spPr>
          <a:xfrm>
            <a:off x="8313643" y="1833574"/>
            <a:ext cx="3279775" cy="676285"/>
          </a:xfrm>
        </p:spPr>
        <p:txBody>
          <a:bodyPr/>
          <a:lstStyle/>
          <a:p>
            <a:r>
              <a:rPr lang="sk-SK" sz="2400" dirty="0"/>
              <a:t>Solutions</a:t>
            </a:r>
          </a:p>
        </p:txBody>
      </p:sp>
    </p:spTree>
    <p:extLst>
      <p:ext uri="{BB962C8B-B14F-4D97-AF65-F5344CB8AC3E}">
        <p14:creationId xmlns:p14="http://schemas.microsoft.com/office/powerpoint/2010/main" val="4195682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mber">
  <a:themeElements>
    <a:clrScheme name="Custom 167">
      <a:dk1>
        <a:srgbClr val="F4EDE6"/>
      </a:dk1>
      <a:lt1>
        <a:srgbClr val="8B6A4F"/>
      </a:lt1>
      <a:dk2>
        <a:srgbClr val="4B3621"/>
      </a:dk2>
      <a:lt2>
        <a:srgbClr val="F4EDE6"/>
      </a:lt2>
      <a:accent1>
        <a:srgbClr val="4B3621"/>
      </a:accent1>
      <a:accent2>
        <a:srgbClr val="8B6A4F"/>
      </a:accent2>
      <a:accent3>
        <a:srgbClr val="D7B49E"/>
      </a:accent3>
      <a:accent4>
        <a:srgbClr val="F4EDE6"/>
      </a:accent4>
      <a:accent5>
        <a:srgbClr val="C78A5C"/>
      </a:accent5>
      <a:accent6>
        <a:srgbClr val="2D1F14"/>
      </a:accent6>
      <a:hlink>
        <a:srgbClr val="0563C1"/>
      </a:hlink>
      <a:folHlink>
        <a:srgbClr val="954F72"/>
      </a:folHlink>
    </a:clrScheme>
    <a:fontScheme name="Custom 125">
      <a:majorFont>
        <a:latin typeface="Batang"/>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4F8626-67CF-4542-8F09-D67AD1E0C325}">
  <we:reference id="WA200005566" version="3.0.0.3" store="en-US" storeType="omex"/>
  <we:alternateReferences>
    <we:reference id="WA200005566" version="3.0.0.3" store="en-US" storeType="omex"/>
  </we:alternateReferences>
  <we:properties>
    <we:property name="theme" value="{&quot;name&quot;:&quot;Umber&quot;,&quot;colorPalette&quot;:[&quot;2D3436&quot;,&quot;DFE6E9&quot;,&quot;4B3621&quot;,&quot;8B6A4F&quot;,&quot;D7B49E&quot;,&quot;F4EDE6&quot;,&quot;C78A5C&quot;,&quot;2D1F14&quot;,&quot;0563C1&quot;,&quot;954F72&quot;],&quot;isDefault&quot;:true,&quot;color&quot;:&quot;#4B3621&quot;,&quot;previewImages&quot;:[&quot;https://cpp.appsdowonders.com/assets/SlideTitle-umber.png&quot;,&quot;https://cpp.appsdowonders.com/assets/SlideTextbox1V1-umber.png&quot;,&quot;https://cpp.appsdowonders.com/assets/SlideTextbox3V1-umber.png&quot;,&quot;https://cpp.appsdowonders.com/assets/SlideTable-umber.png&quot;,&quot;https://cpp.appsdowonders.com/assets/SlideTimeline-umber.png&quot;],&quot;previewAnimation&quot;:&quot;https://cpp.appsdowonders.com/assets/umber-preview.gif&quot;,&quot;index&quot;:0}"/>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Širokouhlá</PresentationFormat>
  <Paragraphs>0</Paragraphs>
  <Slides>6</Slides>
  <Notes>0</Notes>
  <HiddenSlides>0</HiddenSlides>
  <MMClips>0</MMClips>
  <ScaleCrop>false</ScaleCrop>
  <HeadingPairs>
    <vt:vector size="4" baseType="variant">
      <vt:variant>
        <vt:lpstr>Motív</vt:lpstr>
      </vt:variant>
      <vt:variant>
        <vt:i4>2</vt:i4>
      </vt:variant>
      <vt:variant>
        <vt:lpstr>Nadpisy snímok</vt:lpstr>
      </vt:variant>
      <vt:variant>
        <vt:i4>6</vt:i4>
      </vt:variant>
    </vt:vector>
  </HeadingPairs>
  <TitlesOfParts>
    <vt:vector size="8" baseType="lpstr">
      <vt:lpstr>Motív Office</vt:lpstr>
      <vt:lpstr>Umber</vt:lpstr>
      <vt:lpstr>Integrating 'Health at School' in Curriculum</vt:lpstr>
      <vt:lpstr>Agenda</vt:lpstr>
      <vt:lpstr>Project Overview &amp; Goals</vt:lpstr>
      <vt:lpstr>Curriculum Integration Strategies</vt:lpstr>
      <vt:lpstr>Multidisciplinary &amp; National Approach</vt:lpstr>
      <vt:lpstr>Implementation &amp;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95</cp:revision>
  <dcterms:created xsi:type="dcterms:W3CDTF">2025-06-26T09:26:37Z</dcterms:created>
  <dcterms:modified xsi:type="dcterms:W3CDTF">2025-06-26T10:46:13Z</dcterms:modified>
</cp:coreProperties>
</file>