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e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0FD57-7EEB-42BD-8FFF-A869667ADF52}" type="datetimeFigureOut">
              <a:rPr lang="bg-BG" smtClean="0"/>
              <a:t>27.1.2025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A3D08AC-75C3-4401-81E9-5F55F42B0E53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92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FD57-7EEB-42BD-8FFF-A869667ADF52}" type="datetimeFigureOut">
              <a:rPr lang="bg-BG" smtClean="0"/>
              <a:t>27.1.2025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08AC-75C3-4401-81E9-5F55F42B0E5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820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FD57-7EEB-42BD-8FFF-A869667ADF52}" type="datetimeFigureOut">
              <a:rPr lang="bg-BG" smtClean="0"/>
              <a:t>27.1.2025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08AC-75C3-4401-81E9-5F55F42B0E53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65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FD57-7EEB-42BD-8FFF-A869667ADF52}" type="datetimeFigureOut">
              <a:rPr lang="bg-BG" smtClean="0"/>
              <a:t>27.1.2025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08AC-75C3-4401-81E9-5F55F42B0E53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597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FD57-7EEB-42BD-8FFF-A869667ADF52}" type="datetimeFigureOut">
              <a:rPr lang="bg-BG" smtClean="0"/>
              <a:t>27.1.2025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08AC-75C3-4401-81E9-5F55F42B0E5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61404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FD57-7EEB-42BD-8FFF-A869667ADF52}" type="datetimeFigureOut">
              <a:rPr lang="bg-BG" smtClean="0"/>
              <a:t>27.1.2025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08AC-75C3-4401-81E9-5F55F42B0E53}" type="slidenum">
              <a:rPr lang="bg-BG" smtClean="0"/>
              <a:t>‹#›</a:t>
            </a:fld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13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FD57-7EEB-42BD-8FFF-A869667ADF52}" type="datetimeFigureOut">
              <a:rPr lang="bg-BG" smtClean="0"/>
              <a:t>27.1.2025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08AC-75C3-4401-81E9-5F55F42B0E53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199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FD57-7EEB-42BD-8FFF-A869667ADF52}" type="datetimeFigureOut">
              <a:rPr lang="bg-BG" smtClean="0"/>
              <a:t>27.1.2025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08AC-75C3-4401-81E9-5F55F42B0E53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871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FD57-7EEB-42BD-8FFF-A869667ADF52}" type="datetimeFigureOut">
              <a:rPr lang="bg-BG" smtClean="0"/>
              <a:t>27.1.2025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08AC-75C3-4401-81E9-5F55F42B0E53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17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FD57-7EEB-42BD-8FFF-A869667ADF52}" type="datetimeFigureOut">
              <a:rPr lang="bg-BG" smtClean="0"/>
              <a:t>27.1.2025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08AC-75C3-4401-81E9-5F55F42B0E5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474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FD57-7EEB-42BD-8FFF-A869667ADF52}" type="datetimeFigureOut">
              <a:rPr lang="bg-BG" smtClean="0"/>
              <a:t>27.1.2025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08AC-75C3-4401-81E9-5F55F42B0E53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95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FD57-7EEB-42BD-8FFF-A869667ADF52}" type="datetimeFigureOut">
              <a:rPr lang="bg-BG" smtClean="0"/>
              <a:t>27.1.2025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08AC-75C3-4401-81E9-5F55F42B0E5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3399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FD57-7EEB-42BD-8FFF-A869667ADF52}" type="datetimeFigureOut">
              <a:rPr lang="bg-BG" smtClean="0"/>
              <a:t>27.1.2025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08AC-75C3-4401-81E9-5F55F42B0E53}" type="slidenum">
              <a:rPr lang="bg-BG" smtClean="0"/>
              <a:t>‹#›</a:t>
            </a:fld>
            <a:endParaRPr lang="bg-B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37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FD57-7EEB-42BD-8FFF-A869667ADF52}" type="datetimeFigureOut">
              <a:rPr lang="bg-BG" smtClean="0"/>
              <a:t>27.1.2025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08AC-75C3-4401-81E9-5F55F42B0E53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82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FD57-7EEB-42BD-8FFF-A869667ADF52}" type="datetimeFigureOut">
              <a:rPr lang="bg-BG" smtClean="0"/>
              <a:t>27.1.2025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08AC-75C3-4401-81E9-5F55F42B0E5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430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FD57-7EEB-42BD-8FFF-A869667ADF52}" type="datetimeFigureOut">
              <a:rPr lang="bg-BG" smtClean="0"/>
              <a:t>27.1.2025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08AC-75C3-4401-81E9-5F55F42B0E53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46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FD57-7EEB-42BD-8FFF-A869667ADF52}" type="datetimeFigureOut">
              <a:rPr lang="bg-BG" smtClean="0"/>
              <a:t>27.1.2025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08AC-75C3-4401-81E9-5F55F42B0E5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7710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0FD57-7EEB-42BD-8FFF-A869667ADF52}" type="datetimeFigureOut">
              <a:rPr lang="bg-BG" smtClean="0"/>
              <a:t>27.1.2025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3D08AC-75C3-4401-81E9-5F55F42B0E5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32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7639" y="-1061884"/>
            <a:ext cx="10618838" cy="4513003"/>
          </a:xfrm>
        </p:spPr>
        <p:txBody>
          <a:bodyPr/>
          <a:lstStyle/>
          <a:p>
            <a:r>
              <a:rPr lang="en" sz="3600" dirty="0"/>
              <a:t>Solutions for minor problems </a:t>
            </a:r>
            <a:r>
              <a:rPr lang="bg-BG" sz="3600" dirty="0"/>
              <a:t/>
            </a:r>
            <a:br>
              <a:rPr lang="bg-BG" sz="3600" dirty="0"/>
            </a:br>
            <a:r>
              <a:rPr lang="en" sz="3600" dirty="0"/>
              <a:t>network problems </a:t>
            </a:r>
            <a:r>
              <a:rPr lang="bg-BG" sz="3600" dirty="0"/>
              <a:t/>
            </a:r>
            <a:br>
              <a:rPr lang="bg-BG" sz="3600" dirty="0"/>
            </a:br>
            <a:r>
              <a:rPr lang="en" sz="3600" dirty="0"/>
              <a:t>troubleshooting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"/>
              <a:t>Dimitar Dimitrov – student from 10B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9965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Troubleshooting network problems requires a systematic approach .</a:t>
            </a:r>
            <a:endParaRPr lang="bg-BG" dirty="0"/>
          </a:p>
          <a:p>
            <a:r>
              <a:rPr lang="en" dirty="0"/>
              <a:t>Tip: Use diagnostic tools and maintain equipment regularly .</a:t>
            </a:r>
            <a:endParaRPr lang="bg-BG" dirty="0"/>
          </a:p>
          <a:p>
            <a:r>
              <a:rPr lang="en" dirty="0"/>
              <a:t>This is a basic structure for a presentation with brief information on each point . You can add images or graphs for better visualization 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40781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536723"/>
            <a:ext cx="8450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Thankyou for you attention</a:t>
            </a:r>
            <a:endParaRPr lang="bg-BG" sz="5400" dirty="0"/>
          </a:p>
        </p:txBody>
      </p:sp>
    </p:spTree>
    <p:extLst>
      <p:ext uri="{BB962C8B-B14F-4D97-AF65-F5344CB8AC3E}">
        <p14:creationId xmlns:p14="http://schemas.microsoft.com/office/powerpoint/2010/main" val="231086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Internet connection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" dirty="0"/>
              <a:t>The most common problem is lack of internet connection .</a:t>
            </a:r>
            <a:endParaRPr lang="bg-BG" dirty="0"/>
          </a:p>
          <a:p>
            <a:r>
              <a:rPr lang="en" dirty="0"/>
              <a:t>Solution: Restart the router or check the cable connections .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6752" y="2450870"/>
            <a:ext cx="3643442" cy="364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5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Slow internet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" dirty="0"/>
              <a:t>The reasons may be the provider .</a:t>
            </a:r>
            <a:endParaRPr lang="bg-BG" dirty="0"/>
          </a:p>
          <a:p>
            <a:r>
              <a:rPr lang="en" dirty="0"/>
              <a:t>Solution: Restart the device and check for current updates .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74299" y="2560320"/>
            <a:ext cx="4439855" cy="295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7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IP conflicts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" dirty="0"/>
              <a:t>An IP conflict occurs when two devices have the same IP.</a:t>
            </a:r>
            <a:endParaRPr lang="bg-BG" dirty="0"/>
          </a:p>
          <a:p>
            <a:r>
              <a:rPr lang="en" dirty="0"/>
              <a:t>Solution: Restart device or manually set a new IP address .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5999" y="2560320"/>
            <a:ext cx="4605661" cy="18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75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Wi-Fi signal is weak.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" dirty="0"/>
              <a:t>A weak signal may be due to long distance or obstacles .</a:t>
            </a:r>
          </a:p>
          <a:p>
            <a:r>
              <a:rPr lang="en" dirty="0"/>
              <a:t>Solutions: Moving the router or using Wi-Fi boosters .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8548" y="2560320"/>
            <a:ext cx="4718050" cy="26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1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Network connectivity failed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Poor connectivity can be due to DNS or network settings issues</a:t>
            </a:r>
          </a:p>
          <a:p>
            <a:r>
              <a:rPr lang="en" dirty="0"/>
              <a:t>Solution: Check DNS configurations and update network settings</a:t>
            </a:r>
          </a:p>
        </p:txBody>
      </p:sp>
    </p:spTree>
    <p:extLst>
      <p:ext uri="{BB962C8B-B14F-4D97-AF65-F5344CB8AC3E}">
        <p14:creationId xmlns:p14="http://schemas.microsoft.com/office/powerpoint/2010/main" val="142121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Cable connection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Physical damage to the cables can lead to network outages.</a:t>
            </a:r>
          </a:p>
          <a:p>
            <a:r>
              <a:rPr lang="en" dirty="0"/>
              <a:t>Solutions: Replace defective cables and check for proper connection</a:t>
            </a:r>
          </a:p>
        </p:txBody>
      </p:sp>
    </p:spTree>
    <p:extLst>
      <p:ext uri="{BB962C8B-B14F-4D97-AF65-F5344CB8AC3E}">
        <p14:creationId xmlns:p14="http://schemas.microsoft.com/office/powerpoint/2010/main" val="48840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Network adapter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" dirty="0"/>
              <a:t>The network adapter may need driver updates to the network adapter drivers.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6752" y="2560320"/>
            <a:ext cx="4690577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00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Overloaded router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" dirty="0"/>
              <a:t>Routers have a limit on connected devices and traffic</a:t>
            </a:r>
          </a:p>
          <a:p>
            <a:r>
              <a:rPr lang="en" dirty="0"/>
              <a:t>Solution: Limit the number of devices or upgrade the router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6752" y="2551540"/>
            <a:ext cx="4879846" cy="331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03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</TotalTime>
  <Words>241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Solutions for minor problems  network problems  troubleshooting</vt:lpstr>
      <vt:lpstr>Internet connection problem</vt:lpstr>
      <vt:lpstr>Slow internet connection</vt:lpstr>
      <vt:lpstr>IP conflicts</vt:lpstr>
      <vt:lpstr>Wi-Fi signal is weak.</vt:lpstr>
      <vt:lpstr>Network connectivity failed</vt:lpstr>
      <vt:lpstr>Cable connection failure</vt:lpstr>
      <vt:lpstr>Network adapter problem</vt:lpstr>
      <vt:lpstr>Overloaded router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Решения за дребни неизправности  мрежови проблеми отстраняване на  неизправности</dc:title>
  <dc:creator>PC-2</dc:creator>
  <cp:lastModifiedBy>PC-2</cp:lastModifiedBy>
  <cp:revision>9</cp:revision>
  <dcterms:created xsi:type="dcterms:W3CDTF">2024-09-24T08:47:37Z</dcterms:created>
  <dcterms:modified xsi:type="dcterms:W3CDTF">2025-01-27T09:13:21Z</dcterms:modified>
</cp:coreProperties>
</file>