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824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733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641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00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752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71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100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91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43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350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D6C38-48B6-41B0-B72C-2A3CD8AB0DB1}" type="datetimeFigureOut">
              <a:rPr lang="hr-HR" smtClean="0"/>
              <a:t>24.6.2024.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365B1-9919-4D0A-B260-2150FCD46E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169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hr-HR" dirty="0" err="1" smtClean="0">
                <a:latin typeface="Algerian" panose="04020705040A02060702" pitchFamily="82" charset="0"/>
              </a:rPr>
              <a:t>Presurvey</a:t>
            </a:r>
            <a:r>
              <a:rPr lang="hr-HR" dirty="0" smtClean="0">
                <a:latin typeface="Algerian" panose="04020705040A02060702" pitchFamily="82" charset="0"/>
              </a:rPr>
              <a:t> for </a:t>
            </a:r>
            <a:r>
              <a:rPr lang="hr-HR" dirty="0" err="1" smtClean="0">
                <a:latin typeface="Algerian" panose="04020705040A02060702" pitchFamily="82" charset="0"/>
              </a:rPr>
              <a:t>teachers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EXPERimenTs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RESULTS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813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6985" t="62874" r="27857" b="3052"/>
          <a:stretch/>
        </p:blipFill>
        <p:spPr>
          <a:xfrm>
            <a:off x="116115" y="885372"/>
            <a:ext cx="11900634" cy="505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52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144" t="48695" r="28015" b="10529"/>
          <a:stretch/>
        </p:blipFill>
        <p:spPr>
          <a:xfrm>
            <a:off x="116112" y="464457"/>
            <a:ext cx="11901715" cy="60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2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460" t="19346" r="27540" b="40443"/>
          <a:stretch/>
        </p:blipFill>
        <p:spPr>
          <a:xfrm>
            <a:off x="275770" y="478971"/>
            <a:ext cx="11742059" cy="590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8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143" t="22028" r="28096" b="39877"/>
          <a:stretch/>
        </p:blipFill>
        <p:spPr>
          <a:xfrm>
            <a:off x="174172" y="609601"/>
            <a:ext cx="11824304" cy="566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8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143" t="59559" r="28096" b="2910"/>
          <a:stretch/>
        </p:blipFill>
        <p:spPr>
          <a:xfrm>
            <a:off x="174172" y="449942"/>
            <a:ext cx="11879013" cy="560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8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064" t="22593" r="27937" b="38448"/>
          <a:stretch/>
        </p:blipFill>
        <p:spPr>
          <a:xfrm>
            <a:off x="174170" y="448129"/>
            <a:ext cx="11895480" cy="579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0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064" t="60564" r="27937" b="3034"/>
          <a:stretch/>
        </p:blipFill>
        <p:spPr>
          <a:xfrm>
            <a:off x="166580" y="609599"/>
            <a:ext cx="11894792" cy="541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67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/>
          <a:srcRect l="27301" t="24146" r="27937" b="37900"/>
          <a:stretch/>
        </p:blipFill>
        <p:spPr>
          <a:xfrm>
            <a:off x="246744" y="537028"/>
            <a:ext cx="11685673" cy="557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46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7301" t="61818" r="27937" b="3050"/>
          <a:stretch/>
        </p:blipFill>
        <p:spPr>
          <a:xfrm>
            <a:off x="145144" y="769257"/>
            <a:ext cx="11835266" cy="52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8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l="26985" t="24708" r="27857" b="36562"/>
          <a:stretch/>
        </p:blipFill>
        <p:spPr>
          <a:xfrm>
            <a:off x="159657" y="355600"/>
            <a:ext cx="11899041" cy="574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03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Široki zaslon</PresentationFormat>
  <Paragraphs>4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Tema sustava Office</vt:lpstr>
      <vt:lpstr>Presurvey for teachers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Presurvey for teachers</dc:title>
  <dc:creator>Divić</dc:creator>
  <cp:lastModifiedBy>Divić</cp:lastModifiedBy>
  <cp:revision>2</cp:revision>
  <dcterms:created xsi:type="dcterms:W3CDTF">2024-06-24T00:19:43Z</dcterms:created>
  <dcterms:modified xsi:type="dcterms:W3CDTF">2024-06-24T00:30:31Z</dcterms:modified>
</cp:coreProperties>
</file>