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59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75" d="100"/>
          <a:sy n="75" d="100"/>
        </p:scale>
        <p:origin x="-28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7F2C-B05D-4E0A-ABA6-BBCC3A6D2817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FA4A-714F-4BF8-B534-A233ABD0BF6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Segoe UI Light" pitchFamily="34" charset="0"/>
                <a:cs typeface="Segoe UI Light" pitchFamily="34" charset="0"/>
              </a:rPr>
              <a:t>LIBRARY FOR FUTURE GENERATIONS</a:t>
            </a:r>
            <a:endParaRPr lang="fr-FR" dirty="0">
              <a:latin typeface="Segoe UI Light" pitchFamily="34" charset="0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492896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FR" sz="4400" noProof="0" dirty="0" smtClean="0">
                <a:latin typeface="Segoe UI Light" pitchFamily="34" charset="0"/>
                <a:ea typeface="+mj-ea"/>
                <a:cs typeface="Segoe UI Light" pitchFamily="34" charset="0"/>
              </a:rPr>
              <a:t>Bright and </a:t>
            </a:r>
            <a:r>
              <a:rPr lang="fr-FR" sz="4400" noProof="0" dirty="0" err="1" smtClean="0">
                <a:latin typeface="Segoe UI Light" pitchFamily="34" charset="0"/>
                <a:ea typeface="+mj-ea"/>
                <a:cs typeface="Segoe UI Light" pitchFamily="34" charset="0"/>
              </a:rPr>
              <a:t>natural</a:t>
            </a:r>
            <a:r>
              <a:rPr lang="fr-FR" sz="4400" noProof="0" dirty="0" smtClean="0">
                <a:latin typeface="Segoe UI Light" pitchFamily="34" charset="0"/>
                <a:ea typeface="+mj-ea"/>
                <a:cs typeface="Segoe UI Light" pitchFamily="34" charset="0"/>
              </a:rPr>
              <a:t> </a:t>
            </a:r>
            <a:r>
              <a:rPr lang="fr-FR" sz="4400" noProof="0" dirty="0" err="1" smtClean="0">
                <a:latin typeface="Segoe UI Light" pitchFamily="34" charset="0"/>
                <a:ea typeface="+mj-ea"/>
                <a:cs typeface="Segoe UI Light" pitchFamily="34" charset="0"/>
              </a:rPr>
              <a:t>spaces</a:t>
            </a:r>
            <a:endParaRPr lang="fr-FR" sz="4400" noProof="0" dirty="0" smtClean="0">
              <a:latin typeface="Segoe UI Light" pitchFamily="34" charset="0"/>
              <a:ea typeface="+mj-ea"/>
              <a:cs typeface="Segoe UI Light" pitchFamily="34" charset="0"/>
            </a:endParaRPr>
          </a:p>
          <a:p>
            <a:pPr lvl="0" algn="ctr">
              <a:spcBef>
                <a:spcPct val="0"/>
              </a:spcBef>
            </a:pPr>
            <a:endParaRPr kumimoji="0" lang="fr-FR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an.tello\Downloads\IMG_20240307_144829_225.jpg"/>
          <p:cNvPicPr>
            <a:picLocks noChangeAspect="1" noChangeArrowheads="1"/>
          </p:cNvPicPr>
          <p:nvPr/>
        </p:nvPicPr>
        <p:blipFill>
          <a:blip r:embed="rId2" cstate="print"/>
          <a:srcRect r="38145"/>
          <a:stretch>
            <a:fillRect/>
          </a:stretch>
        </p:blipFill>
        <p:spPr bwMode="auto">
          <a:xfrm>
            <a:off x="-1143000" y="-315416"/>
            <a:ext cx="6363072" cy="7705726"/>
          </a:xfrm>
          <a:prstGeom prst="rect">
            <a:avLst/>
          </a:prstGeom>
          <a:noFill/>
        </p:spPr>
      </p:pic>
      <p:pic>
        <p:nvPicPr>
          <p:cNvPr id="6147" name="Picture 3" descr="C:\Users\Joan.tello\Downloads\IMG_20240307_144823_302(1).jpg"/>
          <p:cNvPicPr>
            <a:picLocks noChangeAspect="1" noChangeArrowheads="1"/>
          </p:cNvPicPr>
          <p:nvPr/>
        </p:nvPicPr>
        <p:blipFill>
          <a:blip r:embed="rId3" cstate="print"/>
          <a:srcRect l="39545"/>
          <a:stretch>
            <a:fillRect/>
          </a:stretch>
        </p:blipFill>
        <p:spPr bwMode="auto">
          <a:xfrm>
            <a:off x="4067944" y="-387424"/>
            <a:ext cx="6219056" cy="770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Segoe UI Light" pitchFamily="34" charset="0"/>
                <a:cs typeface="Segoe UI Light" pitchFamily="34" charset="0"/>
              </a:rPr>
              <a:t>Preserving</a:t>
            </a:r>
            <a:r>
              <a:rPr lang="fr-FR" dirty="0" smtClean="0">
                <a:latin typeface="Segoe UI Light" pitchFamily="34" charset="0"/>
                <a:cs typeface="Segoe UI Light" pitchFamily="34" charset="0"/>
              </a:rPr>
              <a:t> the </a:t>
            </a:r>
            <a:r>
              <a:rPr lang="fr-FR" dirty="0" err="1" smtClean="0">
                <a:latin typeface="Segoe UI Light" pitchFamily="34" charset="0"/>
                <a:cs typeface="Segoe UI Light" pitchFamily="34" charset="0"/>
              </a:rPr>
              <a:t>heritage</a:t>
            </a:r>
            <a:endParaRPr lang="fr-FR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026" name="Picture 2" descr="C:\Users\Joan.tello\Downloads\original-1C97D695-06D7-4F0F-BBF4-CFFD1A3EBD9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7938882" cy="4536504"/>
          </a:xfrm>
          <a:prstGeom prst="rect">
            <a:avLst/>
          </a:prstGeom>
          <a:noFill/>
        </p:spPr>
      </p:pic>
      <p:pic>
        <p:nvPicPr>
          <p:cNvPr id="1027" name="Picture 3" descr="C:\Users\Joan.tello\Downloads\original-A7921B36-CD29-401F-BCDF-5708F477D75A.jpeg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5178523" y="1556792"/>
            <a:ext cx="396547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492896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FR" sz="4400" dirty="0" err="1">
                <a:latin typeface="Segoe UI Light" pitchFamily="34" charset="0"/>
                <a:ea typeface="+mj-ea"/>
                <a:cs typeface="Segoe UI Light" pitchFamily="34" charset="0"/>
              </a:rPr>
              <a:t>Environmentally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j-ea"/>
                <a:cs typeface="Segoe UI Light" pitchFamily="34" charset="0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j-ea"/>
                <a:cs typeface="Segoe UI Light" pitchFamily="34" charset="0"/>
              </a:rPr>
              <a:t>friendly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j-ea"/>
                <a:cs typeface="Segoe UI Light" pitchFamily="34" charset="0"/>
              </a:rPr>
              <a:t> architecture</a:t>
            </a:r>
            <a:endParaRPr lang="fr-FR" sz="4400" noProof="0" dirty="0" smtClean="0">
              <a:latin typeface="Segoe UI Light" pitchFamily="34" charset="0"/>
              <a:ea typeface="+mj-ea"/>
              <a:cs typeface="Segoe UI Light" pitchFamily="34" charset="0"/>
            </a:endParaRPr>
          </a:p>
          <a:p>
            <a:pPr lvl="0" algn="ctr">
              <a:spcBef>
                <a:spcPct val="0"/>
              </a:spcBef>
            </a:pPr>
            <a:endParaRPr kumimoji="0" lang="fr-FR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an.tello\Downloads\IMG_20240306_111845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2051" name="Picture 3" descr="C:\Users\Joan.tello\Downloads\IMG_20240307_141948_43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148064" cy="686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492896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fr-FR" sz="4400" dirty="0" err="1" smtClean="0">
                <a:latin typeface="Segoe UI Light" pitchFamily="34" charset="0"/>
                <a:ea typeface="+mj-ea"/>
                <a:cs typeface="Segoe UI Light" pitchFamily="34" charset="0"/>
              </a:rPr>
              <a:t>Materials</a:t>
            </a:r>
            <a:r>
              <a:rPr lang="fr-FR" sz="4400" dirty="0" smtClean="0">
                <a:latin typeface="Segoe UI Light" pitchFamily="34" charset="0"/>
                <a:ea typeface="+mj-ea"/>
                <a:cs typeface="Segoe UI Light" pitchFamily="34" charset="0"/>
              </a:rPr>
              <a:t> for the building</a:t>
            </a:r>
            <a:endParaRPr lang="fr-FR" sz="4400" noProof="0" dirty="0" smtClean="0">
              <a:latin typeface="Segoe UI Light" pitchFamily="34" charset="0"/>
              <a:ea typeface="+mj-ea"/>
              <a:cs typeface="Segoe UI Light" pitchFamily="34" charset="0"/>
            </a:endParaRPr>
          </a:p>
          <a:p>
            <a:pPr lvl="0" algn="ctr">
              <a:spcBef>
                <a:spcPct val="0"/>
              </a:spcBef>
            </a:pPr>
            <a:endParaRPr kumimoji="0" lang="fr-FR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an.tello\Downloads\original-8558FD94-D38C-4CB9-AA51-3C585C1C346C(1).jpeg"/>
          <p:cNvPicPr>
            <a:picLocks noChangeAspect="1" noChangeArrowheads="1"/>
          </p:cNvPicPr>
          <p:nvPr/>
        </p:nvPicPr>
        <p:blipFill>
          <a:blip r:embed="rId2" cstate="print"/>
          <a:srcRect l="6006" r="10216"/>
          <a:stretch>
            <a:fillRect/>
          </a:stretch>
        </p:blipFill>
        <p:spPr bwMode="auto">
          <a:xfrm>
            <a:off x="-900608" y="0"/>
            <a:ext cx="100446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oan.tello\Downloads\th (1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8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an.tello\Downloads\IMG_20240307_144831_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94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an.tello\Downloads\IMG_20240307_144821_102(1).jpg"/>
          <p:cNvPicPr>
            <a:picLocks noChangeAspect="1" noChangeArrowheads="1"/>
          </p:cNvPicPr>
          <p:nvPr/>
        </p:nvPicPr>
        <p:blipFill>
          <a:blip r:embed="rId2" cstate="print"/>
          <a:srcRect l="35345"/>
          <a:stretch>
            <a:fillRect/>
          </a:stretch>
        </p:blipFill>
        <p:spPr bwMode="auto">
          <a:xfrm>
            <a:off x="-396552" y="0"/>
            <a:ext cx="6651104" cy="7705726"/>
          </a:xfrm>
          <a:prstGeom prst="rect">
            <a:avLst/>
          </a:prstGeom>
          <a:noFill/>
        </p:spPr>
      </p:pic>
      <p:pic>
        <p:nvPicPr>
          <p:cNvPr id="7172" name="Picture 4" descr="C:\Users\Joan.tello\Downloads\IMG_20240307_144826_660.jpg"/>
          <p:cNvPicPr>
            <a:picLocks noChangeAspect="1" noChangeArrowheads="1"/>
          </p:cNvPicPr>
          <p:nvPr/>
        </p:nvPicPr>
        <p:blipFill>
          <a:blip r:embed="rId3" cstate="print"/>
          <a:srcRect l="27870"/>
          <a:stretch>
            <a:fillRect/>
          </a:stretch>
        </p:blipFill>
        <p:spPr bwMode="auto">
          <a:xfrm>
            <a:off x="5724128" y="0"/>
            <a:ext cx="7420000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</Words>
  <Application>Microsoft Office PowerPoint</Application>
  <PresentationFormat>Affichage à l'écran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LIBRARY FOR FUTURE GENERATIONS</vt:lpstr>
      <vt:lpstr>Preserving the heritage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Région Occitanie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FOR FUTURE GENERATIONS</dc:title>
  <dc:creator>Joan.tello</dc:creator>
  <cp:lastModifiedBy>Joan.tello</cp:lastModifiedBy>
  <cp:revision>4</cp:revision>
  <dcterms:created xsi:type="dcterms:W3CDTF">2024-03-07T13:23:29Z</dcterms:created>
  <dcterms:modified xsi:type="dcterms:W3CDTF">2024-03-07T13:57:05Z</dcterms:modified>
</cp:coreProperties>
</file>