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52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İ SAYISI NEDİR? Pİ SAYISININ TARİHÇESİ, Pİ SAYISINI KİM BULDU? Pİ SAYISININ  KULLANIM ALANLARI">
            <a:extLst>
              <a:ext uri="{FF2B5EF4-FFF2-40B4-BE49-F238E27FC236}">
                <a16:creationId xmlns:a16="http://schemas.microsoft.com/office/drawing/2014/main" id="{BDD17621-642F-553A-16C7-AEB24EB62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 bwMode="auto">
          <a:xfrm>
            <a:off x="20" y="1"/>
            <a:ext cx="14630380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C22899-F442-951C-7C82-09B119E8DFC7}"/>
              </a:ext>
            </a:extLst>
          </p:cNvPr>
          <p:cNvSpPr txBox="1"/>
          <p:nvPr/>
        </p:nvSpPr>
        <p:spPr>
          <a:xfrm>
            <a:off x="9333571" y="5651205"/>
            <a:ext cx="5006897" cy="2767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ODTÜ GELİŞTİRME VAKFI MERSİN ORTAOKULU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İDES ÖĞRENCİLERİ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SUNAR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1491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3176111"/>
            <a:ext cx="666595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 Günü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342567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Pi Günü, her yıl 14 Mart'ta kutlanan bir matematik bayramıdır. Bu özel gün, pi sayısının (π) yaklaşık değeri olan 3.14'e denk gelen tarih olan 3/14'e adanmıştır.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6" name="Text 2"/>
          <p:cNvSpPr/>
          <p:nvPr/>
        </p:nvSpPr>
        <p:spPr>
          <a:xfrm>
            <a:off x="1041321" y="2702719"/>
            <a:ext cx="754344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 Sayısı ve Matematiksel Önemi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1041321" y="390394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4"/>
          <p:cNvSpPr/>
          <p:nvPr/>
        </p:nvSpPr>
        <p:spPr>
          <a:xfrm>
            <a:off x="1199793" y="394561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1763435" y="39802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İrrasyonel Sayı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1763435" y="4460677"/>
            <a:ext cx="33123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Pi, ondalık kesir olarak ifade edilemeyen ve sürekli bir sayıdır.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297924" y="390394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8"/>
          <p:cNvSpPr/>
          <p:nvPr/>
        </p:nvSpPr>
        <p:spPr>
          <a:xfrm>
            <a:off x="5456396" y="394561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020038" y="3980259"/>
            <a:ext cx="33030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Geometri ve Fizikte Kullanım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020038" y="4460677"/>
            <a:ext cx="331231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Çemberlerin çevresi ve alanı, trigonometrik fonksiyonlar, mühendislik hesaplamaları.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554527" y="390394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2"/>
          <p:cNvSpPr/>
          <p:nvPr/>
        </p:nvSpPr>
        <p:spPr>
          <a:xfrm>
            <a:off x="9713000" y="394561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10276642" y="39802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Zeka Oyunları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10276642" y="4460677"/>
            <a:ext cx="331231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Çok amaçlı bir sayı olan pi, bulmaca ve matematik oyunlarında sıkça kullanılır.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6" name="Text 2"/>
          <p:cNvSpPr/>
          <p:nvPr/>
        </p:nvSpPr>
        <p:spPr>
          <a:xfrm>
            <a:off x="2348389" y="145851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Pi'nin Tarihçesi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659499" y="2486144"/>
            <a:ext cx="44410" cy="4284821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8" name="Shape 4"/>
          <p:cNvSpPr/>
          <p:nvPr/>
        </p:nvSpPr>
        <p:spPr>
          <a:xfrm>
            <a:off x="2931616" y="288744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9" name="Shape 5"/>
          <p:cNvSpPr/>
          <p:nvPr/>
        </p:nvSpPr>
        <p:spPr>
          <a:xfrm>
            <a:off x="2431673" y="26597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6"/>
          <p:cNvSpPr/>
          <p:nvPr/>
        </p:nvSpPr>
        <p:spPr>
          <a:xfrm>
            <a:off x="2590145" y="2701409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3903702" y="270831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Antik Dönemlerde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3903702" y="3188732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MÖ 1900'lerde Mısırlı matematikçiler, pi'nin bir yaklaşık değerini hesapladı.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2931616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4" name="Shape 10"/>
          <p:cNvSpPr/>
          <p:nvPr/>
        </p:nvSpPr>
        <p:spPr>
          <a:xfrm>
            <a:off x="2431673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1"/>
          <p:cNvSpPr/>
          <p:nvPr/>
        </p:nvSpPr>
        <p:spPr>
          <a:xfrm>
            <a:off x="2590145" y="420374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3903702" y="421064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Yakın Çağlarda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3903702" y="4691063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Yunanlı matematikçilerin pi için daha kesin değerler bulduğu dönem.</a:t>
            </a:r>
            <a:endParaRPr lang="en-US" sz="1750" dirty="0"/>
          </a:p>
        </p:txBody>
      </p:sp>
      <p:sp>
        <p:nvSpPr>
          <p:cNvPr id="18" name="Shape 14"/>
          <p:cNvSpPr/>
          <p:nvPr/>
        </p:nvSpPr>
        <p:spPr>
          <a:xfrm>
            <a:off x="2931616" y="589210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9" name="Shape 15"/>
          <p:cNvSpPr/>
          <p:nvPr/>
        </p:nvSpPr>
        <p:spPr>
          <a:xfrm>
            <a:off x="2431673" y="566439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6"/>
          <p:cNvSpPr/>
          <p:nvPr/>
        </p:nvSpPr>
        <p:spPr>
          <a:xfrm>
            <a:off x="2590145" y="570607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7"/>
          <p:cNvSpPr/>
          <p:nvPr/>
        </p:nvSpPr>
        <p:spPr>
          <a:xfrm>
            <a:off x="3903702" y="571297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Modern Yaklaşımlar</a:t>
            </a:r>
            <a:endParaRPr lang="en-US" sz="2187" dirty="0"/>
          </a:p>
        </p:txBody>
      </p:sp>
      <p:sp>
        <p:nvSpPr>
          <p:cNvPr id="22" name="Text 18"/>
          <p:cNvSpPr/>
          <p:nvPr/>
        </p:nvSpPr>
        <p:spPr>
          <a:xfrm>
            <a:off x="3903702" y="6193393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18. yüzyılda pi sayısının kesin değerine ulaşmak için yeni metotlar geliştirildi.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148399" y="284976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Pi'nin Hesaplanması</a:t>
            </a:r>
            <a:endParaRPr lang="en-US" sz="437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629" y="3877389"/>
            <a:ext cx="444341" cy="44434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9565719" y="4543901"/>
            <a:ext cx="281416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Çemberden yola çıkalım;</a:t>
            </a:r>
            <a:endParaRPr lang="en-US" sz="2187" dirty="0"/>
          </a:p>
        </p:txBody>
      </p:sp>
      <p:sp>
        <p:nvSpPr>
          <p:cNvPr id="8" name="Text 3"/>
          <p:cNvSpPr/>
          <p:nvPr/>
        </p:nvSpPr>
        <p:spPr>
          <a:xfrm>
            <a:off x="8148399" y="5024318"/>
            <a:ext cx="56488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Dairenin çevresi ve yarıçapı kullanılarak pi'nin hesaplanması.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1"/>
          <p:cNvSpPr/>
          <p:nvPr/>
        </p:nvSpPr>
        <p:spPr>
          <a:xfrm>
            <a:off x="2348389" y="185642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Pi'nin Kullanım Alanları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995136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51818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Mühendislikte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662255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Yapı ve malzeme mühendisliğinde pi'nin kullanımı.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995136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51818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Fizikte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662255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Fizikteki birçok denklem ve formülde pi'nin önemi.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995136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518195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Mimarlıkta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662374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Yapılarda ve planlamada pi'nin rolü.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1"/>
          <p:cNvSpPr/>
          <p:nvPr/>
        </p:nvSpPr>
        <p:spPr>
          <a:xfrm>
            <a:off x="2348389" y="257210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 Günü Kutlamaları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Matematik Yarışmaları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4391263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Okullarda pi sayısı etrafında düzenlenen yarışmalar.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Atölye Çalışmaları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4391263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Öğrencilere pi'nin anlamı ve hesaplanmasına yönelik atölye çalışmaları.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821906"/>
            <a:ext cx="284178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Konferans ve Seminerler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4391263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Üniversiteler ve bilim kuruluşlarında düzenlenen seminerler.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21705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İlginç Pi Gerçekleri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4182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3"/>
          <p:cNvSpPr/>
          <p:nvPr/>
        </p:nvSpPr>
        <p:spPr>
          <a:xfrm>
            <a:off x="991672" y="2459950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555313" y="24945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Rekor Hesaplama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1555313" y="2975015"/>
            <a:ext cx="49266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Üçgenin çevresi ve çapının toplamı olan 6.28 sayısı, "Tau" olarak adlandırılır.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833199" y="408158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7"/>
          <p:cNvSpPr/>
          <p:nvPr/>
        </p:nvSpPr>
        <p:spPr>
          <a:xfrm>
            <a:off x="991672" y="4123253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1555313" y="4157901"/>
            <a:ext cx="379857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Super Pi Bilgisayarda Hesaplama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1555313" y="4638318"/>
            <a:ext cx="49266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Pi sayısının onlarca trilyon basamağını bilgisayarla hesaplamak belirli bir süreç gerektirir.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833199" y="57448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1"/>
          <p:cNvSpPr/>
          <p:nvPr/>
        </p:nvSpPr>
        <p:spPr>
          <a:xfrm>
            <a:off x="991672" y="5786557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1555313" y="58212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 Hatırlama Rekoru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1555313" y="6301621"/>
            <a:ext cx="49266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 fazla pi sayısını ezbere bilen insan 70.000 ondalık basamak hatırlama rekoruna sahiptir.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1"/>
          <p:cNvSpPr/>
          <p:nvPr/>
        </p:nvSpPr>
        <p:spPr>
          <a:xfrm>
            <a:off x="2348389" y="2244447"/>
            <a:ext cx="8161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Son olarak pi'nin yaklaşık değerleri;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494246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0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3.14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2504123" y="44384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Pi'nin Yaklaşık Değeri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918829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3.14, matematiksel hesaplamalarda sıkça kullanılan pi sayısının yaklaşık değeridir.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770602" y="3494246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0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22/7</a:t>
            </a:r>
            <a:endParaRPr lang="en-US" sz="5249" dirty="0"/>
          </a:p>
        </p:txBody>
      </p:sp>
      <p:sp>
        <p:nvSpPr>
          <p:cNvPr id="9" name="Text 6"/>
          <p:cNvSpPr/>
          <p:nvPr/>
        </p:nvSpPr>
        <p:spPr>
          <a:xfrm>
            <a:off x="5926336" y="44384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Diğer Yaklaşım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770602" y="4918829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7'ye 22'nin oranı olarak ifade edilen 22/7 değeriyle yaklaşık pi değeri.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192816" y="3494246"/>
            <a:ext cx="308907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0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π</a:t>
            </a:r>
            <a:endParaRPr lang="en-US" sz="5249" dirty="0"/>
          </a:p>
        </p:txBody>
      </p:sp>
      <p:sp>
        <p:nvSpPr>
          <p:cNvPr id="12" name="Text 9"/>
          <p:cNvSpPr/>
          <p:nvPr/>
        </p:nvSpPr>
        <p:spPr>
          <a:xfrm>
            <a:off x="9348549" y="44384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Matematiksel Sabit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192816" y="4918829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Matematikte çember ve dairesel hesaplamalarda kullanılan sabit sayı, pi.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329</Words>
  <Application>Microsoft Office PowerPoint</Application>
  <PresentationFormat>Özel</PresentationFormat>
  <Paragraphs>70</Paragraphs>
  <Slides>9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adonis-web</vt:lpstr>
      <vt:lpstr>Arial</vt:lpstr>
      <vt:lpstr>Source Sans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Cansu Doğan</cp:lastModifiedBy>
  <cp:revision>2</cp:revision>
  <dcterms:created xsi:type="dcterms:W3CDTF">2024-03-19T06:26:36Z</dcterms:created>
  <dcterms:modified xsi:type="dcterms:W3CDTF">2024-03-19T11:14:46Z</dcterms:modified>
</cp:coreProperties>
</file>