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670550" cx="10080625"/>
  <p:notesSz cx="7559675" cy="10691800"/>
  <p:embeddedFontLst>
    <p:embeddedFont>
      <p:font typeface="Robo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hH9FqENX9ilJcgrEauTn6UEFFb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customschemas.google.com/relationships/presentationmetadata" Target="meta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43c34c0d9_2_89: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04" name="Google Shape;204;g2b43c34c0d9_2_89: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43c34c0d9_2_95: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11" name="Google Shape;211;g2b43c34c0d9_2_95: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43c34c0d9_2_101: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18" name="Google Shape;218;g2b43c34c0d9_2_101: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43c34c0d9_2_107: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25" name="Google Shape;225;g2b43c34c0d9_2_107: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b43c34c0d9_2_113: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32" name="Google Shape;232;g2b43c34c0d9_2_113: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b43c34c0d9_2_119: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39" name="Google Shape;239;g2b43c34c0d9_2_119: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b43c34c0d9_2_125: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246" name="Google Shape;246;g2b43c34c0d9_2_125: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b43c34c0d9_2_45:notes"/>
          <p:cNvSpPr/>
          <p:nvPr>
            <p:ph idx="2" type="sldImg"/>
          </p:nvPr>
        </p:nvSpPr>
        <p:spPr>
          <a:xfrm>
            <a:off x="420430" y="801885"/>
            <a:ext cx="6719559" cy="4009425"/>
          </a:xfrm>
          <a:custGeom>
            <a:rect b="b" l="l" r="r" t="t"/>
            <a:pathLst>
              <a:path extrusionOk="0" h="120000" w="120000">
                <a:moveTo>
                  <a:pt x="0" y="0"/>
                </a:moveTo>
                <a:lnTo>
                  <a:pt x="120000" y="0"/>
                </a:lnTo>
                <a:lnTo>
                  <a:pt x="120000" y="120000"/>
                </a:lnTo>
                <a:lnTo>
                  <a:pt x="0" y="120000"/>
                </a:lnTo>
                <a:close/>
              </a:path>
            </a:pathLst>
          </a:custGeom>
        </p:spPr>
      </p:sp>
      <p:sp>
        <p:nvSpPr>
          <p:cNvPr id="154" name="Google Shape;154;g2b43c34c0d9_2_45: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b43c34c0d9_2_53: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162" name="Google Shape;162;g2b43c34c0d9_2_53: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b43c34c0d9_2_59: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169" name="Google Shape;169;g2b43c34c0d9_2_59: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43c34c0d9_2_65: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176" name="Google Shape;176;g2b43c34c0d9_2_65: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b43c34c0d9_2_71: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183" name="Google Shape;183;g2b43c34c0d9_2_71: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43c34c0d9_2_77: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190" name="Google Shape;190;g2b43c34c0d9_2_77: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b43c34c0d9_2_83:notes"/>
          <p:cNvSpPr/>
          <p:nvPr>
            <p:ph idx="2" type="sldImg"/>
          </p:nvPr>
        </p:nvSpPr>
        <p:spPr>
          <a:xfrm>
            <a:off x="420430" y="801885"/>
            <a:ext cx="6719476" cy="4009425"/>
          </a:xfrm>
          <a:custGeom>
            <a:rect b="b" l="l" r="r" t="t"/>
            <a:pathLst>
              <a:path extrusionOk="0" h="120000" w="120000">
                <a:moveTo>
                  <a:pt x="0" y="0"/>
                </a:moveTo>
                <a:lnTo>
                  <a:pt x="120000" y="0"/>
                </a:lnTo>
                <a:lnTo>
                  <a:pt x="120000" y="120000"/>
                </a:lnTo>
                <a:lnTo>
                  <a:pt x="0" y="120000"/>
                </a:lnTo>
                <a:close/>
              </a:path>
            </a:pathLst>
          </a:custGeom>
        </p:spPr>
      </p:sp>
      <p:sp>
        <p:nvSpPr>
          <p:cNvPr id="197" name="Google Shape;197;g2b43c34c0d9_2_83:notes"/>
          <p:cNvSpPr txBox="1"/>
          <p:nvPr>
            <p:ph idx="1" type="body"/>
          </p:nvPr>
        </p:nvSpPr>
        <p:spPr>
          <a:xfrm>
            <a:off x="755968" y="5078605"/>
            <a:ext cx="6047740" cy="4811310"/>
          </a:xfrm>
          <a:prstGeom prst="rect">
            <a:avLst/>
          </a:prstGeom>
        </p:spPr>
        <p:txBody>
          <a:bodyPr anchorCtr="0" anchor="t" bIns="102825" lIns="102825" spcFirstLastPara="1" rIns="102825" wrap="square" tIns="102825">
            <a:noAutofit/>
          </a:bodyPr>
          <a:lstStyle/>
          <a:p>
            <a:pPr indent="0" lvl="0" marL="0" rtl="0" algn="l">
              <a:spcBef>
                <a:spcPts val="0"/>
              </a:spcBef>
              <a:spcAft>
                <a:spcPts val="0"/>
              </a:spcAft>
              <a:buNone/>
            </a:pPr>
            <a:r>
              <a:t/>
            </a:r>
            <a:endParaRPr sz="1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1" name="Shape 11"/>
        <p:cNvGrpSpPr/>
        <p:nvPr/>
      </p:nvGrpSpPr>
      <p:grpSpPr>
        <a:xfrm>
          <a:off x="0" y="0"/>
          <a:ext cx="0" cy="0"/>
          <a:chOff x="0" y="0"/>
          <a:chExt cx="0" cy="0"/>
        </a:xfrm>
      </p:grpSpPr>
      <p:sp>
        <p:nvSpPr>
          <p:cNvPr id="12" name="Google Shape;12;p6"/>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6"/>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14" name="Google Shape;14;p6"/>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8" name="Shape 68"/>
        <p:cNvGrpSpPr/>
        <p:nvPr/>
      </p:nvGrpSpPr>
      <p:grpSpPr>
        <a:xfrm>
          <a:off x="0" y="0"/>
          <a:ext cx="0" cy="0"/>
          <a:chOff x="0" y="0"/>
          <a:chExt cx="0" cy="0"/>
        </a:xfrm>
      </p:grpSpPr>
      <p:sp>
        <p:nvSpPr>
          <p:cNvPr id="69" name="Google Shape;69;p15"/>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5"/>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 name="Google Shape;71;p15"/>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 name="Google Shape;72;p15"/>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5"/>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74" name="Google Shape;74;p15"/>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5" name="Shape 75"/>
        <p:cNvGrpSpPr/>
        <p:nvPr/>
      </p:nvGrpSpPr>
      <p:grpSpPr>
        <a:xfrm>
          <a:off x="0" y="0"/>
          <a:ext cx="0" cy="0"/>
          <a:chOff x="0" y="0"/>
          <a:chExt cx="0" cy="0"/>
        </a:xfrm>
      </p:grpSpPr>
      <p:sp>
        <p:nvSpPr>
          <p:cNvPr id="76" name="Google Shape;76;p16"/>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6"/>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8" name="Google Shape;78;p16"/>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9" name="Google Shape;79;p16"/>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16"/>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1" name="Google Shape;81;p16"/>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6"/>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16"/>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84" name="Shape 84"/>
        <p:cNvGrpSpPr/>
        <p:nvPr/>
      </p:nvGrpSpPr>
      <p:grpSpPr>
        <a:xfrm>
          <a:off x="0" y="0"/>
          <a:ext cx="0" cy="0"/>
          <a:chOff x="0" y="0"/>
          <a:chExt cx="0" cy="0"/>
        </a:xfrm>
      </p:grpSpPr>
      <p:sp>
        <p:nvSpPr>
          <p:cNvPr id="85" name="Google Shape;85;p17"/>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7"/>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7" name="Google Shape;87;p17"/>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8" name="Google Shape;88;p17"/>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9" name="Google Shape;89;p17"/>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0" name="Google Shape;90;p17"/>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1" name="Google Shape;91;p17"/>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2" name="Google Shape;92;p17"/>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7"/>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94" name="Google Shape;94;p17"/>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g2b43c34c0d9_2_4"/>
          <p:cNvSpPr txBox="1"/>
          <p:nvPr>
            <p:ph type="ctrTitle"/>
          </p:nvPr>
        </p:nvSpPr>
        <p:spPr>
          <a:xfrm>
            <a:off x="343637" y="820871"/>
            <a:ext cx="9393370" cy="2262928"/>
          </a:xfrm>
          <a:prstGeom prst="rect">
            <a:avLst/>
          </a:prstGeom>
        </p:spPr>
        <p:txBody>
          <a:bodyPr anchorCtr="0" anchor="b" bIns="100800" lIns="100800" spcFirstLastPara="1" rIns="100800" wrap="square" tIns="100800">
            <a:normAutofit/>
          </a:bodyPr>
          <a:lstStyle>
            <a:lvl1pPr lvl="0" algn="ctr">
              <a:spcBef>
                <a:spcPts val="0"/>
              </a:spcBef>
              <a:spcAft>
                <a:spcPts val="0"/>
              </a:spcAft>
              <a:buSzPts val="5700"/>
              <a:buNone/>
              <a:defRPr sz="5700"/>
            </a:lvl1pPr>
            <a:lvl2pPr lvl="1" algn="ctr">
              <a:spcBef>
                <a:spcPts val="0"/>
              </a:spcBef>
              <a:spcAft>
                <a:spcPts val="0"/>
              </a:spcAft>
              <a:buSzPts val="5700"/>
              <a:buNone/>
              <a:defRPr sz="5700"/>
            </a:lvl2pPr>
            <a:lvl3pPr lvl="2" algn="ctr">
              <a:spcBef>
                <a:spcPts val="0"/>
              </a:spcBef>
              <a:spcAft>
                <a:spcPts val="0"/>
              </a:spcAft>
              <a:buSzPts val="5700"/>
              <a:buNone/>
              <a:defRPr sz="5700"/>
            </a:lvl3pPr>
            <a:lvl4pPr lvl="3" algn="ctr">
              <a:spcBef>
                <a:spcPts val="0"/>
              </a:spcBef>
              <a:spcAft>
                <a:spcPts val="0"/>
              </a:spcAft>
              <a:buSzPts val="5700"/>
              <a:buNone/>
              <a:defRPr sz="5700"/>
            </a:lvl4pPr>
            <a:lvl5pPr lvl="4" algn="ctr">
              <a:spcBef>
                <a:spcPts val="0"/>
              </a:spcBef>
              <a:spcAft>
                <a:spcPts val="0"/>
              </a:spcAft>
              <a:buSzPts val="5700"/>
              <a:buNone/>
              <a:defRPr sz="5700"/>
            </a:lvl5pPr>
            <a:lvl6pPr lvl="5" algn="ctr">
              <a:spcBef>
                <a:spcPts val="0"/>
              </a:spcBef>
              <a:spcAft>
                <a:spcPts val="0"/>
              </a:spcAft>
              <a:buSzPts val="5700"/>
              <a:buNone/>
              <a:defRPr sz="5700"/>
            </a:lvl6pPr>
            <a:lvl7pPr lvl="6" algn="ctr">
              <a:spcBef>
                <a:spcPts val="0"/>
              </a:spcBef>
              <a:spcAft>
                <a:spcPts val="0"/>
              </a:spcAft>
              <a:buSzPts val="5700"/>
              <a:buNone/>
              <a:defRPr sz="5700"/>
            </a:lvl7pPr>
            <a:lvl8pPr lvl="7" algn="ctr">
              <a:spcBef>
                <a:spcPts val="0"/>
              </a:spcBef>
              <a:spcAft>
                <a:spcPts val="0"/>
              </a:spcAft>
              <a:buSzPts val="5700"/>
              <a:buNone/>
              <a:defRPr sz="5700"/>
            </a:lvl8pPr>
            <a:lvl9pPr lvl="8" algn="ctr">
              <a:spcBef>
                <a:spcPts val="0"/>
              </a:spcBef>
              <a:spcAft>
                <a:spcPts val="0"/>
              </a:spcAft>
              <a:buSzPts val="5700"/>
              <a:buNone/>
              <a:defRPr sz="5700"/>
            </a:lvl9pPr>
          </a:lstStyle>
          <a:p/>
        </p:txBody>
      </p:sp>
      <p:sp>
        <p:nvSpPr>
          <p:cNvPr id="101" name="Google Shape;101;g2b43c34c0d9_2_4"/>
          <p:cNvSpPr txBox="1"/>
          <p:nvPr>
            <p:ph idx="1" type="subTitle"/>
          </p:nvPr>
        </p:nvSpPr>
        <p:spPr>
          <a:xfrm>
            <a:off x="343628" y="3124535"/>
            <a:ext cx="9393370" cy="873817"/>
          </a:xfrm>
          <a:prstGeom prst="rect">
            <a:avLst/>
          </a:prstGeom>
        </p:spPr>
        <p:txBody>
          <a:bodyPr anchorCtr="0" anchor="t" bIns="100800" lIns="100800" spcFirstLastPara="1" rIns="100800" wrap="square" tIns="100800">
            <a:normAutofit/>
          </a:bodyPr>
          <a:lstStyle>
            <a:lvl1pPr lvl="0" algn="ctr">
              <a:lnSpc>
                <a:spcPct val="100000"/>
              </a:lnSpc>
              <a:spcBef>
                <a:spcPts val="0"/>
              </a:spcBef>
              <a:spcAft>
                <a:spcPts val="0"/>
              </a:spcAft>
              <a:buSzPts val="3100"/>
              <a:buNone/>
              <a:defRPr sz="3100"/>
            </a:lvl1pPr>
            <a:lvl2pPr lvl="1" algn="ctr">
              <a:lnSpc>
                <a:spcPct val="100000"/>
              </a:lnSpc>
              <a:spcBef>
                <a:spcPts val="0"/>
              </a:spcBef>
              <a:spcAft>
                <a:spcPts val="0"/>
              </a:spcAft>
              <a:buSzPts val="3100"/>
              <a:buNone/>
              <a:defRPr sz="3100"/>
            </a:lvl2pPr>
            <a:lvl3pPr lvl="2" algn="ctr">
              <a:lnSpc>
                <a:spcPct val="100000"/>
              </a:lnSpc>
              <a:spcBef>
                <a:spcPts val="0"/>
              </a:spcBef>
              <a:spcAft>
                <a:spcPts val="0"/>
              </a:spcAft>
              <a:buSzPts val="3100"/>
              <a:buNone/>
              <a:defRPr sz="3100"/>
            </a:lvl3pPr>
            <a:lvl4pPr lvl="3" algn="ctr">
              <a:lnSpc>
                <a:spcPct val="100000"/>
              </a:lnSpc>
              <a:spcBef>
                <a:spcPts val="0"/>
              </a:spcBef>
              <a:spcAft>
                <a:spcPts val="0"/>
              </a:spcAft>
              <a:buSzPts val="3100"/>
              <a:buNone/>
              <a:defRPr sz="3100"/>
            </a:lvl4pPr>
            <a:lvl5pPr lvl="4" algn="ctr">
              <a:lnSpc>
                <a:spcPct val="100000"/>
              </a:lnSpc>
              <a:spcBef>
                <a:spcPts val="0"/>
              </a:spcBef>
              <a:spcAft>
                <a:spcPts val="0"/>
              </a:spcAft>
              <a:buSzPts val="3100"/>
              <a:buNone/>
              <a:defRPr sz="3100"/>
            </a:lvl5pPr>
            <a:lvl6pPr lvl="5" algn="ctr">
              <a:lnSpc>
                <a:spcPct val="100000"/>
              </a:lnSpc>
              <a:spcBef>
                <a:spcPts val="0"/>
              </a:spcBef>
              <a:spcAft>
                <a:spcPts val="0"/>
              </a:spcAft>
              <a:buSzPts val="3100"/>
              <a:buNone/>
              <a:defRPr sz="3100"/>
            </a:lvl6pPr>
            <a:lvl7pPr lvl="6" algn="ctr">
              <a:lnSpc>
                <a:spcPct val="100000"/>
              </a:lnSpc>
              <a:spcBef>
                <a:spcPts val="0"/>
              </a:spcBef>
              <a:spcAft>
                <a:spcPts val="0"/>
              </a:spcAft>
              <a:buSzPts val="3100"/>
              <a:buNone/>
              <a:defRPr sz="3100"/>
            </a:lvl7pPr>
            <a:lvl8pPr lvl="7" algn="ctr">
              <a:lnSpc>
                <a:spcPct val="100000"/>
              </a:lnSpc>
              <a:spcBef>
                <a:spcPts val="0"/>
              </a:spcBef>
              <a:spcAft>
                <a:spcPts val="0"/>
              </a:spcAft>
              <a:buSzPts val="3100"/>
              <a:buNone/>
              <a:defRPr sz="3100"/>
            </a:lvl8pPr>
            <a:lvl9pPr lvl="8" algn="ctr">
              <a:lnSpc>
                <a:spcPct val="100000"/>
              </a:lnSpc>
              <a:spcBef>
                <a:spcPts val="0"/>
              </a:spcBef>
              <a:spcAft>
                <a:spcPts val="0"/>
              </a:spcAft>
              <a:buSzPts val="3100"/>
              <a:buNone/>
              <a:defRPr sz="3100"/>
            </a:lvl9pPr>
          </a:lstStyle>
          <a:p/>
        </p:txBody>
      </p:sp>
      <p:sp>
        <p:nvSpPr>
          <p:cNvPr id="102" name="Google Shape;102;g2b43c34c0d9_2_4"/>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g2b43c34c0d9_2_8"/>
          <p:cNvSpPr txBox="1"/>
          <p:nvPr>
            <p:ph type="title"/>
          </p:nvPr>
        </p:nvSpPr>
        <p:spPr>
          <a:xfrm>
            <a:off x="343628" y="2371246"/>
            <a:ext cx="9393370" cy="928059"/>
          </a:xfrm>
          <a:prstGeom prst="rect">
            <a:avLst/>
          </a:prstGeom>
        </p:spPr>
        <p:txBody>
          <a:bodyPr anchorCtr="0" anchor="ctr" bIns="100800" lIns="100800" spcFirstLastPara="1" rIns="100800" wrap="square" tIns="10080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05" name="Google Shape;105;g2b43c34c0d9_2_8"/>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g2b43c34c0d9_2_11"/>
          <p:cNvSpPr txBox="1"/>
          <p:nvPr>
            <p:ph type="title"/>
          </p:nvPr>
        </p:nvSpPr>
        <p:spPr>
          <a:xfrm>
            <a:off x="343628" y="490626"/>
            <a:ext cx="9393370" cy="631384"/>
          </a:xfrm>
          <a:prstGeom prst="rect">
            <a:avLst/>
          </a:prstGeom>
        </p:spPr>
        <p:txBody>
          <a:bodyPr anchorCtr="0" anchor="t" bIns="100800" lIns="100800" spcFirstLastPara="1" rIns="100800" wrap="square" tIns="100800">
            <a:norm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108" name="Google Shape;108;g2b43c34c0d9_2_11"/>
          <p:cNvSpPr txBox="1"/>
          <p:nvPr>
            <p:ph idx="1" type="body"/>
          </p:nvPr>
        </p:nvSpPr>
        <p:spPr>
          <a:xfrm>
            <a:off x="343628" y="1270568"/>
            <a:ext cx="9393370" cy="3766476"/>
          </a:xfrm>
          <a:prstGeom prst="rect">
            <a:avLst/>
          </a:prstGeom>
        </p:spPr>
        <p:txBody>
          <a:bodyPr anchorCtr="0" anchor="t" bIns="100800" lIns="100800" spcFirstLastPara="1" rIns="100800" wrap="square" tIns="100800">
            <a:normAutofit/>
          </a:bodyPr>
          <a:lstStyle>
            <a:lvl1pPr indent="-355600" lvl="0" marL="457200">
              <a:spcBef>
                <a:spcPts val="0"/>
              </a:spcBef>
              <a:spcAft>
                <a:spcPts val="0"/>
              </a:spcAft>
              <a:buSzPts val="20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109" name="Google Shape;109;g2b43c34c0d9_2_11"/>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g2b43c34c0d9_2_15"/>
          <p:cNvSpPr txBox="1"/>
          <p:nvPr>
            <p:ph type="title"/>
          </p:nvPr>
        </p:nvSpPr>
        <p:spPr>
          <a:xfrm>
            <a:off x="343628" y="490626"/>
            <a:ext cx="9393370" cy="631384"/>
          </a:xfrm>
          <a:prstGeom prst="rect">
            <a:avLst/>
          </a:prstGeom>
        </p:spPr>
        <p:txBody>
          <a:bodyPr anchorCtr="0" anchor="t" bIns="100800" lIns="100800" spcFirstLastPara="1" rIns="100800" wrap="square" tIns="100800">
            <a:norm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112" name="Google Shape;112;g2b43c34c0d9_2_15"/>
          <p:cNvSpPr txBox="1"/>
          <p:nvPr>
            <p:ph idx="1" type="body"/>
          </p:nvPr>
        </p:nvSpPr>
        <p:spPr>
          <a:xfrm>
            <a:off x="343628" y="1270568"/>
            <a:ext cx="4409612" cy="3766476"/>
          </a:xfrm>
          <a:prstGeom prst="rect">
            <a:avLst/>
          </a:prstGeom>
        </p:spPr>
        <p:txBody>
          <a:bodyPr anchorCtr="0" anchor="t" bIns="100800" lIns="100800" spcFirstLastPara="1" rIns="100800" wrap="square" tIns="100800">
            <a:normAutofit/>
          </a:bodyPr>
          <a:lstStyle>
            <a:lvl1pPr indent="-323850" lvl="0" marL="457200">
              <a:spcBef>
                <a:spcPts val="0"/>
              </a:spcBef>
              <a:spcAft>
                <a:spcPts val="0"/>
              </a:spcAft>
              <a:buSzPts val="1500"/>
              <a:buChar char="●"/>
              <a:defRPr sz="15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113" name="Google Shape;113;g2b43c34c0d9_2_15"/>
          <p:cNvSpPr txBox="1"/>
          <p:nvPr>
            <p:ph idx="2" type="body"/>
          </p:nvPr>
        </p:nvSpPr>
        <p:spPr>
          <a:xfrm>
            <a:off x="5327385" y="1270568"/>
            <a:ext cx="4409612" cy="3766476"/>
          </a:xfrm>
          <a:prstGeom prst="rect">
            <a:avLst/>
          </a:prstGeom>
        </p:spPr>
        <p:txBody>
          <a:bodyPr anchorCtr="0" anchor="t" bIns="100800" lIns="100800" spcFirstLastPara="1" rIns="100800" wrap="square" tIns="100800">
            <a:normAutofit/>
          </a:bodyPr>
          <a:lstStyle>
            <a:lvl1pPr indent="-323850" lvl="0" marL="457200">
              <a:spcBef>
                <a:spcPts val="0"/>
              </a:spcBef>
              <a:spcAft>
                <a:spcPts val="0"/>
              </a:spcAft>
              <a:buSzPts val="1500"/>
              <a:buChar char="●"/>
              <a:defRPr sz="15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114" name="Google Shape;114;g2b43c34c0d9_2_15"/>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g2b43c34c0d9_2_20"/>
          <p:cNvSpPr txBox="1"/>
          <p:nvPr>
            <p:ph type="title"/>
          </p:nvPr>
        </p:nvSpPr>
        <p:spPr>
          <a:xfrm>
            <a:off x="343628" y="490626"/>
            <a:ext cx="9393370" cy="631384"/>
          </a:xfrm>
          <a:prstGeom prst="rect">
            <a:avLst/>
          </a:prstGeom>
        </p:spPr>
        <p:txBody>
          <a:bodyPr anchorCtr="0" anchor="t" bIns="100800" lIns="100800" spcFirstLastPara="1" rIns="100800" wrap="square" tIns="100800">
            <a:norm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117" name="Google Shape;117;g2b43c34c0d9_2_20"/>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g2b43c34c0d9_2_23"/>
          <p:cNvSpPr txBox="1"/>
          <p:nvPr>
            <p:ph type="title"/>
          </p:nvPr>
        </p:nvSpPr>
        <p:spPr>
          <a:xfrm>
            <a:off x="343628" y="612532"/>
            <a:ext cx="3095625" cy="833136"/>
          </a:xfrm>
          <a:prstGeom prst="rect">
            <a:avLst/>
          </a:prstGeom>
        </p:spPr>
        <p:txBody>
          <a:bodyPr anchorCtr="0" anchor="b" bIns="100800" lIns="100800" spcFirstLastPara="1" rIns="100800" wrap="square" tIns="10080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20" name="Google Shape;120;g2b43c34c0d9_2_23"/>
          <p:cNvSpPr txBox="1"/>
          <p:nvPr>
            <p:ph idx="1" type="body"/>
          </p:nvPr>
        </p:nvSpPr>
        <p:spPr>
          <a:xfrm>
            <a:off x="343628" y="1531991"/>
            <a:ext cx="3095625" cy="3505190"/>
          </a:xfrm>
          <a:prstGeom prst="rect">
            <a:avLst/>
          </a:prstGeom>
        </p:spPr>
        <p:txBody>
          <a:bodyPr anchorCtr="0" anchor="t" bIns="100800" lIns="100800" spcFirstLastPara="1" rIns="100800" wrap="square" tIns="100800">
            <a:norm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121" name="Google Shape;121;g2b43c34c0d9_2_23"/>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g2b43c34c0d9_2_27"/>
          <p:cNvSpPr txBox="1"/>
          <p:nvPr>
            <p:ph type="title"/>
          </p:nvPr>
        </p:nvSpPr>
        <p:spPr>
          <a:xfrm>
            <a:off x="540467" y="496276"/>
            <a:ext cx="7020058" cy="4509981"/>
          </a:xfrm>
          <a:prstGeom prst="rect">
            <a:avLst/>
          </a:prstGeom>
        </p:spPr>
        <p:txBody>
          <a:bodyPr anchorCtr="0" anchor="ctr" bIns="100800" lIns="100800" spcFirstLastPara="1" rIns="100800" wrap="square" tIns="100800">
            <a:norm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124" name="Google Shape;124;g2b43c34c0d9_2_27"/>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 name="Shape 15"/>
        <p:cNvGrpSpPr/>
        <p:nvPr/>
      </p:nvGrpSpPr>
      <p:grpSpPr>
        <a:xfrm>
          <a:off x="0" y="0"/>
          <a:ext cx="0" cy="0"/>
          <a:chOff x="0" y="0"/>
          <a:chExt cx="0" cy="0"/>
        </a:xfrm>
      </p:grpSpPr>
      <p:sp>
        <p:nvSpPr>
          <p:cNvPr id="16" name="Google Shape;16;p7"/>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7"/>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7"/>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20" name="Google Shape;20;p7"/>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g2b43c34c0d9_2_30"/>
          <p:cNvSpPr/>
          <p:nvPr/>
        </p:nvSpPr>
        <p:spPr>
          <a:xfrm>
            <a:off x="5040313" y="-138"/>
            <a:ext cx="5040313" cy="5670550"/>
          </a:xfrm>
          <a:prstGeom prst="rect">
            <a:avLst/>
          </a:prstGeom>
          <a:solidFill>
            <a:schemeClr val="lt2"/>
          </a:solidFill>
          <a:ln>
            <a:noFill/>
          </a:ln>
        </p:spPr>
        <p:txBody>
          <a:bodyPr anchorCtr="0" anchor="ctr" bIns="100800" lIns="100800" spcFirstLastPara="1" rIns="100800" wrap="square" tIns="100800">
            <a:noAutofit/>
          </a:bodyPr>
          <a:lstStyle/>
          <a:p>
            <a:pPr indent="0" lvl="0" marL="0" rtl="0" algn="l">
              <a:spcBef>
                <a:spcPts val="0"/>
              </a:spcBef>
              <a:spcAft>
                <a:spcPts val="0"/>
              </a:spcAft>
              <a:buNone/>
            </a:pPr>
            <a:r>
              <a:t/>
            </a:r>
            <a:endParaRPr/>
          </a:p>
        </p:txBody>
      </p:sp>
      <p:sp>
        <p:nvSpPr>
          <p:cNvPr id="127" name="Google Shape;127;g2b43c34c0d9_2_30"/>
          <p:cNvSpPr txBox="1"/>
          <p:nvPr>
            <p:ph type="title"/>
          </p:nvPr>
        </p:nvSpPr>
        <p:spPr>
          <a:xfrm>
            <a:off x="292695" y="1359537"/>
            <a:ext cx="4459552" cy="1634190"/>
          </a:xfrm>
          <a:prstGeom prst="rect">
            <a:avLst/>
          </a:prstGeom>
        </p:spPr>
        <p:txBody>
          <a:bodyPr anchorCtr="0" anchor="b" bIns="100800" lIns="100800" spcFirstLastPara="1" rIns="100800" wrap="square" tIns="100800">
            <a:norm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p:txBody>
      </p:sp>
      <p:sp>
        <p:nvSpPr>
          <p:cNvPr id="128" name="Google Shape;128;g2b43c34c0d9_2_30"/>
          <p:cNvSpPr txBox="1"/>
          <p:nvPr>
            <p:ph idx="1" type="subTitle"/>
          </p:nvPr>
        </p:nvSpPr>
        <p:spPr>
          <a:xfrm>
            <a:off x="292695" y="3090304"/>
            <a:ext cx="4459552" cy="1361660"/>
          </a:xfrm>
          <a:prstGeom prst="rect">
            <a:avLst/>
          </a:prstGeom>
        </p:spPr>
        <p:txBody>
          <a:bodyPr anchorCtr="0" anchor="t" bIns="100800" lIns="100800" spcFirstLastPara="1" rIns="100800" wrap="square" tIns="100800">
            <a:normAutofit/>
          </a:bodyPr>
          <a:lstStyle>
            <a:lvl1pPr lvl="0" algn="ctr">
              <a:lnSpc>
                <a:spcPct val="100000"/>
              </a:lnSpc>
              <a:spcBef>
                <a:spcPts val="0"/>
              </a:spcBef>
              <a:spcAft>
                <a:spcPts val="0"/>
              </a:spcAft>
              <a:buSzPts val="2300"/>
              <a:buNone/>
              <a:defRPr sz="23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p:txBody>
      </p:sp>
      <p:sp>
        <p:nvSpPr>
          <p:cNvPr id="129" name="Google Shape;129;g2b43c34c0d9_2_30"/>
          <p:cNvSpPr txBox="1"/>
          <p:nvPr>
            <p:ph idx="2" type="body"/>
          </p:nvPr>
        </p:nvSpPr>
        <p:spPr>
          <a:xfrm>
            <a:off x="5445456" y="798270"/>
            <a:ext cx="4230026" cy="4073734"/>
          </a:xfrm>
          <a:prstGeom prst="rect">
            <a:avLst/>
          </a:prstGeom>
        </p:spPr>
        <p:txBody>
          <a:bodyPr anchorCtr="0" anchor="ctr" bIns="100800" lIns="100800" spcFirstLastPara="1" rIns="100800" wrap="square" tIns="100800">
            <a:normAutofit/>
          </a:bodyPr>
          <a:lstStyle>
            <a:lvl1pPr indent="-355600" lvl="0" marL="457200">
              <a:spcBef>
                <a:spcPts val="0"/>
              </a:spcBef>
              <a:spcAft>
                <a:spcPts val="0"/>
              </a:spcAft>
              <a:buSzPts val="20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130" name="Google Shape;130;g2b43c34c0d9_2_30"/>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g2b43c34c0d9_2_36"/>
          <p:cNvSpPr txBox="1"/>
          <p:nvPr>
            <p:ph idx="1" type="body"/>
          </p:nvPr>
        </p:nvSpPr>
        <p:spPr>
          <a:xfrm>
            <a:off x="343628" y="4664078"/>
            <a:ext cx="6613261" cy="667104"/>
          </a:xfrm>
          <a:prstGeom prst="rect">
            <a:avLst/>
          </a:prstGeom>
        </p:spPr>
        <p:txBody>
          <a:bodyPr anchorCtr="0" anchor="ctr" bIns="100800" lIns="100800" spcFirstLastPara="1" rIns="100800" wrap="square" tIns="100800">
            <a:normAutofit/>
          </a:bodyPr>
          <a:lstStyle>
            <a:lvl1pPr indent="-228600" lvl="0" marL="457200">
              <a:lnSpc>
                <a:spcPct val="100000"/>
              </a:lnSpc>
              <a:spcBef>
                <a:spcPts val="0"/>
              </a:spcBef>
              <a:spcAft>
                <a:spcPts val="0"/>
              </a:spcAft>
              <a:buSzPts val="2000"/>
              <a:buNone/>
              <a:defRPr/>
            </a:lvl1pPr>
          </a:lstStyle>
          <a:p/>
        </p:txBody>
      </p:sp>
      <p:sp>
        <p:nvSpPr>
          <p:cNvPr id="133" name="Google Shape;133;g2b43c34c0d9_2_36"/>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g2b43c34c0d9_2_39"/>
          <p:cNvSpPr txBox="1"/>
          <p:nvPr>
            <p:ph hasCustomPrompt="1" type="title"/>
          </p:nvPr>
        </p:nvSpPr>
        <p:spPr>
          <a:xfrm>
            <a:off x="343628" y="1219469"/>
            <a:ext cx="9393370" cy="2164698"/>
          </a:xfrm>
          <a:prstGeom prst="rect">
            <a:avLst/>
          </a:prstGeom>
        </p:spPr>
        <p:txBody>
          <a:bodyPr anchorCtr="0" anchor="b" bIns="100800" lIns="100800" spcFirstLastPara="1" rIns="100800" wrap="square" tIns="100800">
            <a:normAutofit/>
          </a:bodyPr>
          <a:lstStyle>
            <a:lvl1pPr lvl="0" algn="ctr">
              <a:spcBef>
                <a:spcPts val="0"/>
              </a:spcBef>
              <a:spcAft>
                <a:spcPts val="0"/>
              </a:spcAft>
              <a:buSzPts val="13200"/>
              <a:buNone/>
              <a:defRPr sz="13200"/>
            </a:lvl1pPr>
            <a:lvl2pPr lvl="1" algn="ctr">
              <a:spcBef>
                <a:spcPts val="0"/>
              </a:spcBef>
              <a:spcAft>
                <a:spcPts val="0"/>
              </a:spcAft>
              <a:buSzPts val="13200"/>
              <a:buNone/>
              <a:defRPr sz="13200"/>
            </a:lvl2pPr>
            <a:lvl3pPr lvl="2" algn="ctr">
              <a:spcBef>
                <a:spcPts val="0"/>
              </a:spcBef>
              <a:spcAft>
                <a:spcPts val="0"/>
              </a:spcAft>
              <a:buSzPts val="13200"/>
              <a:buNone/>
              <a:defRPr sz="13200"/>
            </a:lvl3pPr>
            <a:lvl4pPr lvl="3" algn="ctr">
              <a:spcBef>
                <a:spcPts val="0"/>
              </a:spcBef>
              <a:spcAft>
                <a:spcPts val="0"/>
              </a:spcAft>
              <a:buSzPts val="13200"/>
              <a:buNone/>
              <a:defRPr sz="13200"/>
            </a:lvl4pPr>
            <a:lvl5pPr lvl="4" algn="ctr">
              <a:spcBef>
                <a:spcPts val="0"/>
              </a:spcBef>
              <a:spcAft>
                <a:spcPts val="0"/>
              </a:spcAft>
              <a:buSzPts val="13200"/>
              <a:buNone/>
              <a:defRPr sz="13200"/>
            </a:lvl5pPr>
            <a:lvl6pPr lvl="5" algn="ctr">
              <a:spcBef>
                <a:spcPts val="0"/>
              </a:spcBef>
              <a:spcAft>
                <a:spcPts val="0"/>
              </a:spcAft>
              <a:buSzPts val="13200"/>
              <a:buNone/>
              <a:defRPr sz="13200"/>
            </a:lvl6pPr>
            <a:lvl7pPr lvl="6" algn="ctr">
              <a:spcBef>
                <a:spcPts val="0"/>
              </a:spcBef>
              <a:spcAft>
                <a:spcPts val="0"/>
              </a:spcAft>
              <a:buSzPts val="13200"/>
              <a:buNone/>
              <a:defRPr sz="13200"/>
            </a:lvl7pPr>
            <a:lvl8pPr lvl="7" algn="ctr">
              <a:spcBef>
                <a:spcPts val="0"/>
              </a:spcBef>
              <a:spcAft>
                <a:spcPts val="0"/>
              </a:spcAft>
              <a:buSzPts val="13200"/>
              <a:buNone/>
              <a:defRPr sz="13200"/>
            </a:lvl8pPr>
            <a:lvl9pPr lvl="8" algn="ctr">
              <a:spcBef>
                <a:spcPts val="0"/>
              </a:spcBef>
              <a:spcAft>
                <a:spcPts val="0"/>
              </a:spcAft>
              <a:buSzPts val="13200"/>
              <a:buNone/>
              <a:defRPr sz="13200"/>
            </a:lvl9pPr>
          </a:lstStyle>
          <a:p>
            <a:r>
              <a:t>xx%</a:t>
            </a:r>
          </a:p>
        </p:txBody>
      </p:sp>
      <p:sp>
        <p:nvSpPr>
          <p:cNvPr id="136" name="Google Shape;136;g2b43c34c0d9_2_39"/>
          <p:cNvSpPr txBox="1"/>
          <p:nvPr>
            <p:ph idx="1" type="body"/>
          </p:nvPr>
        </p:nvSpPr>
        <p:spPr>
          <a:xfrm>
            <a:off x="343628" y="3475231"/>
            <a:ext cx="9393370" cy="1434092"/>
          </a:xfrm>
          <a:prstGeom prst="rect">
            <a:avLst/>
          </a:prstGeom>
        </p:spPr>
        <p:txBody>
          <a:bodyPr anchorCtr="0" anchor="t" bIns="100800" lIns="100800" spcFirstLastPara="1" rIns="100800" wrap="square" tIns="100800">
            <a:normAutofit/>
          </a:bodyPr>
          <a:lstStyle>
            <a:lvl1pPr indent="-355600" lvl="0" marL="457200" algn="ctr">
              <a:spcBef>
                <a:spcPts val="0"/>
              </a:spcBef>
              <a:spcAft>
                <a:spcPts val="0"/>
              </a:spcAft>
              <a:buSzPts val="2000"/>
              <a:buChar char="●"/>
              <a:defRPr/>
            </a:lvl1pPr>
            <a:lvl2pPr indent="-323850" lvl="1" marL="914400" algn="ctr">
              <a:spcBef>
                <a:spcPts val="0"/>
              </a:spcBef>
              <a:spcAft>
                <a:spcPts val="0"/>
              </a:spcAft>
              <a:buSzPts val="1500"/>
              <a:buChar char="○"/>
              <a:defRPr/>
            </a:lvl2pPr>
            <a:lvl3pPr indent="-323850" lvl="2" marL="1371600" algn="ctr">
              <a:spcBef>
                <a:spcPts val="0"/>
              </a:spcBef>
              <a:spcAft>
                <a:spcPts val="0"/>
              </a:spcAft>
              <a:buSzPts val="1500"/>
              <a:buChar char="■"/>
              <a:defRPr/>
            </a:lvl3pPr>
            <a:lvl4pPr indent="-323850" lvl="3" marL="1828800" algn="ctr">
              <a:spcBef>
                <a:spcPts val="0"/>
              </a:spcBef>
              <a:spcAft>
                <a:spcPts val="0"/>
              </a:spcAft>
              <a:buSzPts val="1500"/>
              <a:buChar char="●"/>
              <a:defRPr/>
            </a:lvl4pPr>
            <a:lvl5pPr indent="-323850" lvl="4" marL="2286000" algn="ctr">
              <a:spcBef>
                <a:spcPts val="0"/>
              </a:spcBef>
              <a:spcAft>
                <a:spcPts val="0"/>
              </a:spcAft>
              <a:buSzPts val="1500"/>
              <a:buChar char="○"/>
              <a:defRPr/>
            </a:lvl5pPr>
            <a:lvl6pPr indent="-323850" lvl="5" marL="2743200" algn="ctr">
              <a:spcBef>
                <a:spcPts val="0"/>
              </a:spcBef>
              <a:spcAft>
                <a:spcPts val="0"/>
              </a:spcAft>
              <a:buSzPts val="1500"/>
              <a:buChar char="■"/>
              <a:defRPr/>
            </a:lvl6pPr>
            <a:lvl7pPr indent="-323850" lvl="6" marL="3200400" algn="ctr">
              <a:spcBef>
                <a:spcPts val="0"/>
              </a:spcBef>
              <a:spcAft>
                <a:spcPts val="0"/>
              </a:spcAft>
              <a:buSzPts val="1500"/>
              <a:buChar char="●"/>
              <a:defRPr/>
            </a:lvl7pPr>
            <a:lvl8pPr indent="-323850" lvl="7" marL="3657600" algn="ctr">
              <a:spcBef>
                <a:spcPts val="0"/>
              </a:spcBef>
              <a:spcAft>
                <a:spcPts val="0"/>
              </a:spcAft>
              <a:buSzPts val="1500"/>
              <a:buChar char="○"/>
              <a:defRPr/>
            </a:lvl8pPr>
            <a:lvl9pPr indent="-323850" lvl="8" marL="4114800" algn="ctr">
              <a:spcBef>
                <a:spcPts val="0"/>
              </a:spcBef>
              <a:spcAft>
                <a:spcPts val="0"/>
              </a:spcAft>
              <a:buSzPts val="1500"/>
              <a:buChar char="■"/>
              <a:defRPr/>
            </a:lvl9pPr>
          </a:lstStyle>
          <a:p/>
        </p:txBody>
      </p:sp>
      <p:sp>
        <p:nvSpPr>
          <p:cNvPr id="137" name="Google Shape;137;g2b43c34c0d9_2_39"/>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g2b43c34c0d9_2_43"/>
          <p:cNvSpPr txBox="1"/>
          <p:nvPr>
            <p:ph idx="12" type="sldNum"/>
          </p:nvPr>
        </p:nvSpPr>
        <p:spPr>
          <a:xfrm>
            <a:off x="9340296" y="5141053"/>
            <a:ext cx="604904" cy="433932"/>
          </a:xfrm>
          <a:prstGeom prst="rect">
            <a:avLst/>
          </a:prstGeom>
        </p:spPr>
        <p:txBody>
          <a:bodyPr anchorCtr="0" anchor="ctr" bIns="100800" lIns="100800" spcFirstLastPara="1" rIns="100800" wrap="square" tIns="100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 name="Shape 21"/>
        <p:cNvGrpSpPr/>
        <p:nvPr/>
      </p:nvGrpSpPr>
      <p:grpSpPr>
        <a:xfrm>
          <a:off x="0" y="0"/>
          <a:ext cx="0" cy="0"/>
          <a:chOff x="0" y="0"/>
          <a:chExt cx="0" cy="0"/>
        </a:xfrm>
      </p:grpSpPr>
      <p:sp>
        <p:nvSpPr>
          <p:cNvPr id="22" name="Google Shape;22;p8"/>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 name="Google Shape;24;p8"/>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8"/>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7" name="Shape 27"/>
        <p:cNvGrpSpPr/>
        <p:nvPr/>
      </p:nvGrpSpPr>
      <p:grpSpPr>
        <a:xfrm>
          <a:off x="0" y="0"/>
          <a:ext cx="0" cy="0"/>
          <a:chOff x="0" y="0"/>
          <a:chExt cx="0" cy="0"/>
        </a:xfrm>
      </p:grpSpPr>
      <p:sp>
        <p:nvSpPr>
          <p:cNvPr id="28" name="Google Shape;28;p9"/>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0" name="Google Shape;30;p9"/>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9"/>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9"/>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33" name="Google Shape;33;p9"/>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10"/>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0"/>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0"/>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38" name="Google Shape;38;p10"/>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9" name="Shape 39"/>
        <p:cNvGrpSpPr/>
        <p:nvPr/>
      </p:nvGrpSpPr>
      <p:grpSpPr>
        <a:xfrm>
          <a:off x="0" y="0"/>
          <a:ext cx="0" cy="0"/>
          <a:chOff x="0" y="0"/>
          <a:chExt cx="0" cy="0"/>
        </a:xfrm>
      </p:grpSpPr>
      <p:sp>
        <p:nvSpPr>
          <p:cNvPr id="40" name="Google Shape;40;p11"/>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1"/>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1"/>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43" name="Google Shape;43;p11"/>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4" name="Shape 44"/>
        <p:cNvGrpSpPr/>
        <p:nvPr/>
      </p:nvGrpSpPr>
      <p:grpSpPr>
        <a:xfrm>
          <a:off x="0" y="0"/>
          <a:ext cx="0" cy="0"/>
          <a:chOff x="0" y="0"/>
          <a:chExt cx="0" cy="0"/>
        </a:xfrm>
      </p:grpSpPr>
      <p:sp>
        <p:nvSpPr>
          <p:cNvPr id="45" name="Google Shape;45;p12"/>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7" name="Google Shape;47;p12"/>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12"/>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 name="Google Shape;49;p12"/>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2"/>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51" name="Google Shape;51;p12"/>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2" name="Shape 52"/>
        <p:cNvGrpSpPr/>
        <p:nvPr/>
      </p:nvGrpSpPr>
      <p:grpSpPr>
        <a:xfrm>
          <a:off x="0" y="0"/>
          <a:ext cx="0" cy="0"/>
          <a:chOff x="0" y="0"/>
          <a:chExt cx="0" cy="0"/>
        </a:xfrm>
      </p:grpSpPr>
      <p:sp>
        <p:nvSpPr>
          <p:cNvPr id="53" name="Google Shape;53;p13"/>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13"/>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13"/>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13"/>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3"/>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13"/>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0" name="Shape 60"/>
        <p:cNvGrpSpPr/>
        <p:nvPr/>
      </p:nvGrpSpPr>
      <p:grpSpPr>
        <a:xfrm>
          <a:off x="0" y="0"/>
          <a:ext cx="0" cy="0"/>
          <a:chOff x="0" y="0"/>
          <a:chExt cx="0" cy="0"/>
        </a:xfrm>
      </p:grpSpPr>
      <p:sp>
        <p:nvSpPr>
          <p:cNvPr id="61" name="Google Shape;61;p14"/>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 name="Google Shape;63;p1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 name="Google Shape;64;p14"/>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14"/>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4"/>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1pPr>
            <a:lvl2pPr indent="0" lvl="1"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2pPr>
            <a:lvl3pPr indent="0" lvl="2"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3pPr>
            <a:lvl4pPr indent="0" lvl="3"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4pPr>
            <a:lvl5pPr indent="0" lvl="4"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5pPr>
            <a:lvl6pPr indent="0" lvl="5"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6pPr>
            <a:lvl7pPr indent="0" lvl="6"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7pPr>
            <a:lvl8pPr indent="0" lvl="7"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8pPr>
            <a:lvl9pPr indent="0" lvl="8" marL="0" algn="r">
              <a:lnSpc>
                <a:spcPct val="100000"/>
              </a:lnSpc>
              <a:spcBef>
                <a:spcPts val="0"/>
              </a:spcBef>
              <a:buSzPts val="1400"/>
              <a:buFont typeface="Times New Roman"/>
              <a:buNone/>
              <a:defRPr b="0" sz="1400"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p14"/>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 name="Shape 5"/>
        <p:cNvGrpSpPr/>
        <p:nvPr/>
      </p:nvGrpSpPr>
      <p:grpSpPr>
        <a:xfrm>
          <a:off x="0" y="0"/>
          <a:ext cx="0" cy="0"/>
          <a:chOff x="0" y="0"/>
          <a:chExt cx="0" cy="0"/>
        </a:xfrm>
      </p:grpSpPr>
      <p:sp>
        <p:nvSpPr>
          <p:cNvPr id="6" name="Google Shape;6;p5"/>
          <p:cNvSpPr txBox="1"/>
          <p:nvPr>
            <p:ph idx="11" type="ftr"/>
          </p:nvPr>
        </p:nvSpPr>
        <p:spPr>
          <a:xfrm>
            <a:off x="3447000" y="5164920"/>
            <a:ext cx="3192480" cy="38808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p5"/>
          <p:cNvSpPr txBox="1"/>
          <p:nvPr>
            <p:ph idx="12" type="sldNum"/>
          </p:nvPr>
        </p:nvSpPr>
        <p:spPr>
          <a:xfrm>
            <a:off x="7227000" y="5164920"/>
            <a:ext cx="2345760" cy="38808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1pPr>
            <a:lvl2pPr indent="0" lvl="1"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2pPr>
            <a:lvl3pPr indent="0" lvl="2"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3pPr>
            <a:lvl4pPr indent="0" lvl="3"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4pPr>
            <a:lvl5pPr indent="0" lvl="4"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5pPr>
            <a:lvl6pPr indent="0" lvl="5"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6pPr>
            <a:lvl7pPr indent="0" lvl="6"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7pPr>
            <a:lvl8pPr indent="0" lvl="7"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8pPr>
            <a:lvl9pPr indent="0" lvl="8" marL="0" marR="0" rtl="0" algn="r">
              <a:lnSpc>
                <a:spcPct val="100000"/>
              </a:lnSpc>
              <a:spcBef>
                <a:spcPts val="0"/>
              </a:spcBef>
              <a:buSzPts val="1400"/>
              <a:buFont typeface="Times New Roman"/>
              <a:buNone/>
              <a:defRPr b="0" i="0" sz="1400" u="none" cap="none" strike="noStrike">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
        <p:nvSpPr>
          <p:cNvPr id="8" name="Google Shape;8;p5"/>
          <p:cNvSpPr txBox="1"/>
          <p:nvPr>
            <p:ph idx="10" type="dt"/>
          </p:nvPr>
        </p:nvSpPr>
        <p:spPr>
          <a:xfrm>
            <a:off x="503640" y="5164920"/>
            <a:ext cx="2345760" cy="38808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5"/>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5"/>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g2b43c34c0d9_2_0"/>
          <p:cNvSpPr txBox="1"/>
          <p:nvPr>
            <p:ph type="title"/>
          </p:nvPr>
        </p:nvSpPr>
        <p:spPr>
          <a:xfrm>
            <a:off x="343628" y="490626"/>
            <a:ext cx="9393370" cy="631384"/>
          </a:xfrm>
          <a:prstGeom prst="rect">
            <a:avLst/>
          </a:prstGeom>
          <a:noFill/>
          <a:ln>
            <a:noFill/>
          </a:ln>
        </p:spPr>
        <p:txBody>
          <a:bodyPr anchorCtr="0" anchor="t" bIns="100800" lIns="100800" spcFirstLastPara="1" rIns="100800" wrap="square" tIns="100800">
            <a:normAutofit/>
          </a:bodyPr>
          <a:lstStyle>
            <a:lvl1pPr lvl="0">
              <a:spcBef>
                <a:spcPts val="0"/>
              </a:spcBef>
              <a:spcAft>
                <a:spcPts val="0"/>
              </a:spcAft>
              <a:buClr>
                <a:schemeClr val="dk1"/>
              </a:buClr>
              <a:buSzPts val="3100"/>
              <a:buNone/>
              <a:defRPr sz="3100">
                <a:solidFill>
                  <a:schemeClr val="dk1"/>
                </a:solidFill>
              </a:defRPr>
            </a:lvl1pPr>
            <a:lvl2pPr lvl="1">
              <a:spcBef>
                <a:spcPts val="0"/>
              </a:spcBef>
              <a:spcAft>
                <a:spcPts val="0"/>
              </a:spcAft>
              <a:buClr>
                <a:schemeClr val="dk1"/>
              </a:buClr>
              <a:buSzPts val="3100"/>
              <a:buNone/>
              <a:defRPr sz="3100">
                <a:solidFill>
                  <a:schemeClr val="dk1"/>
                </a:solidFill>
              </a:defRPr>
            </a:lvl2pPr>
            <a:lvl3pPr lvl="2">
              <a:spcBef>
                <a:spcPts val="0"/>
              </a:spcBef>
              <a:spcAft>
                <a:spcPts val="0"/>
              </a:spcAft>
              <a:buClr>
                <a:schemeClr val="dk1"/>
              </a:buClr>
              <a:buSzPts val="3100"/>
              <a:buNone/>
              <a:defRPr sz="3100">
                <a:solidFill>
                  <a:schemeClr val="dk1"/>
                </a:solidFill>
              </a:defRPr>
            </a:lvl3pPr>
            <a:lvl4pPr lvl="3">
              <a:spcBef>
                <a:spcPts val="0"/>
              </a:spcBef>
              <a:spcAft>
                <a:spcPts val="0"/>
              </a:spcAft>
              <a:buClr>
                <a:schemeClr val="dk1"/>
              </a:buClr>
              <a:buSzPts val="3100"/>
              <a:buNone/>
              <a:defRPr sz="3100">
                <a:solidFill>
                  <a:schemeClr val="dk1"/>
                </a:solidFill>
              </a:defRPr>
            </a:lvl4pPr>
            <a:lvl5pPr lvl="4">
              <a:spcBef>
                <a:spcPts val="0"/>
              </a:spcBef>
              <a:spcAft>
                <a:spcPts val="0"/>
              </a:spcAft>
              <a:buClr>
                <a:schemeClr val="dk1"/>
              </a:buClr>
              <a:buSzPts val="3100"/>
              <a:buNone/>
              <a:defRPr sz="3100">
                <a:solidFill>
                  <a:schemeClr val="dk1"/>
                </a:solidFill>
              </a:defRPr>
            </a:lvl5pPr>
            <a:lvl6pPr lvl="5">
              <a:spcBef>
                <a:spcPts val="0"/>
              </a:spcBef>
              <a:spcAft>
                <a:spcPts val="0"/>
              </a:spcAft>
              <a:buClr>
                <a:schemeClr val="dk1"/>
              </a:buClr>
              <a:buSzPts val="3100"/>
              <a:buNone/>
              <a:defRPr sz="3100">
                <a:solidFill>
                  <a:schemeClr val="dk1"/>
                </a:solidFill>
              </a:defRPr>
            </a:lvl6pPr>
            <a:lvl7pPr lvl="6">
              <a:spcBef>
                <a:spcPts val="0"/>
              </a:spcBef>
              <a:spcAft>
                <a:spcPts val="0"/>
              </a:spcAft>
              <a:buClr>
                <a:schemeClr val="dk1"/>
              </a:buClr>
              <a:buSzPts val="3100"/>
              <a:buNone/>
              <a:defRPr sz="3100">
                <a:solidFill>
                  <a:schemeClr val="dk1"/>
                </a:solidFill>
              </a:defRPr>
            </a:lvl7pPr>
            <a:lvl8pPr lvl="7">
              <a:spcBef>
                <a:spcPts val="0"/>
              </a:spcBef>
              <a:spcAft>
                <a:spcPts val="0"/>
              </a:spcAft>
              <a:buClr>
                <a:schemeClr val="dk1"/>
              </a:buClr>
              <a:buSzPts val="3100"/>
              <a:buNone/>
              <a:defRPr sz="3100">
                <a:solidFill>
                  <a:schemeClr val="dk1"/>
                </a:solidFill>
              </a:defRPr>
            </a:lvl8pPr>
            <a:lvl9pPr lvl="8">
              <a:spcBef>
                <a:spcPts val="0"/>
              </a:spcBef>
              <a:spcAft>
                <a:spcPts val="0"/>
              </a:spcAft>
              <a:buClr>
                <a:schemeClr val="dk1"/>
              </a:buClr>
              <a:buSzPts val="3100"/>
              <a:buNone/>
              <a:defRPr sz="3100">
                <a:solidFill>
                  <a:schemeClr val="dk1"/>
                </a:solidFill>
              </a:defRPr>
            </a:lvl9pPr>
          </a:lstStyle>
          <a:p/>
        </p:txBody>
      </p:sp>
      <p:sp>
        <p:nvSpPr>
          <p:cNvPr id="97" name="Google Shape;97;g2b43c34c0d9_2_0"/>
          <p:cNvSpPr txBox="1"/>
          <p:nvPr>
            <p:ph idx="1" type="body"/>
          </p:nvPr>
        </p:nvSpPr>
        <p:spPr>
          <a:xfrm>
            <a:off x="343628" y="1270568"/>
            <a:ext cx="9393370" cy="3766476"/>
          </a:xfrm>
          <a:prstGeom prst="rect">
            <a:avLst/>
          </a:prstGeom>
          <a:noFill/>
          <a:ln>
            <a:noFill/>
          </a:ln>
        </p:spPr>
        <p:txBody>
          <a:bodyPr anchorCtr="0" anchor="t" bIns="100800" lIns="100800" spcFirstLastPara="1" rIns="100800" wrap="square" tIns="100800">
            <a:normAutofit/>
          </a:bodyPr>
          <a:lstStyle>
            <a:lvl1pPr indent="-355600" lvl="0" marL="457200">
              <a:lnSpc>
                <a:spcPct val="115000"/>
              </a:lnSpc>
              <a:spcBef>
                <a:spcPts val="0"/>
              </a:spcBef>
              <a:spcAft>
                <a:spcPts val="0"/>
              </a:spcAft>
              <a:buClr>
                <a:schemeClr val="dk2"/>
              </a:buClr>
              <a:buSzPts val="2000"/>
              <a:buChar char="●"/>
              <a:defRPr sz="2000">
                <a:solidFill>
                  <a:schemeClr val="dk2"/>
                </a:solidFill>
              </a:defRPr>
            </a:lvl1pPr>
            <a:lvl2pPr indent="-323850" lvl="1" marL="914400">
              <a:lnSpc>
                <a:spcPct val="115000"/>
              </a:lnSpc>
              <a:spcBef>
                <a:spcPts val="0"/>
              </a:spcBef>
              <a:spcAft>
                <a:spcPts val="0"/>
              </a:spcAft>
              <a:buClr>
                <a:schemeClr val="dk2"/>
              </a:buClr>
              <a:buSzPts val="1500"/>
              <a:buChar char="○"/>
              <a:defRPr sz="1500">
                <a:solidFill>
                  <a:schemeClr val="dk2"/>
                </a:solidFill>
              </a:defRPr>
            </a:lvl2pPr>
            <a:lvl3pPr indent="-323850" lvl="2" marL="1371600">
              <a:lnSpc>
                <a:spcPct val="115000"/>
              </a:lnSpc>
              <a:spcBef>
                <a:spcPts val="0"/>
              </a:spcBef>
              <a:spcAft>
                <a:spcPts val="0"/>
              </a:spcAft>
              <a:buClr>
                <a:schemeClr val="dk2"/>
              </a:buClr>
              <a:buSzPts val="1500"/>
              <a:buChar char="■"/>
              <a:defRPr sz="1500">
                <a:solidFill>
                  <a:schemeClr val="dk2"/>
                </a:solidFill>
              </a:defRPr>
            </a:lvl3pPr>
            <a:lvl4pPr indent="-323850" lvl="3" marL="1828800">
              <a:lnSpc>
                <a:spcPct val="115000"/>
              </a:lnSpc>
              <a:spcBef>
                <a:spcPts val="0"/>
              </a:spcBef>
              <a:spcAft>
                <a:spcPts val="0"/>
              </a:spcAft>
              <a:buClr>
                <a:schemeClr val="dk2"/>
              </a:buClr>
              <a:buSzPts val="1500"/>
              <a:buChar char="●"/>
              <a:defRPr sz="1500">
                <a:solidFill>
                  <a:schemeClr val="dk2"/>
                </a:solidFill>
              </a:defRPr>
            </a:lvl4pPr>
            <a:lvl5pPr indent="-323850" lvl="4" marL="2286000">
              <a:lnSpc>
                <a:spcPct val="115000"/>
              </a:lnSpc>
              <a:spcBef>
                <a:spcPts val="0"/>
              </a:spcBef>
              <a:spcAft>
                <a:spcPts val="0"/>
              </a:spcAft>
              <a:buClr>
                <a:schemeClr val="dk2"/>
              </a:buClr>
              <a:buSzPts val="1500"/>
              <a:buChar char="○"/>
              <a:defRPr sz="1500">
                <a:solidFill>
                  <a:schemeClr val="dk2"/>
                </a:solidFill>
              </a:defRPr>
            </a:lvl5pPr>
            <a:lvl6pPr indent="-323850" lvl="5" marL="2743200">
              <a:lnSpc>
                <a:spcPct val="115000"/>
              </a:lnSpc>
              <a:spcBef>
                <a:spcPts val="0"/>
              </a:spcBef>
              <a:spcAft>
                <a:spcPts val="0"/>
              </a:spcAft>
              <a:buClr>
                <a:schemeClr val="dk2"/>
              </a:buClr>
              <a:buSzPts val="1500"/>
              <a:buChar char="■"/>
              <a:defRPr sz="1500">
                <a:solidFill>
                  <a:schemeClr val="dk2"/>
                </a:solidFill>
              </a:defRPr>
            </a:lvl6pPr>
            <a:lvl7pPr indent="-323850" lvl="6" marL="3200400">
              <a:lnSpc>
                <a:spcPct val="115000"/>
              </a:lnSpc>
              <a:spcBef>
                <a:spcPts val="0"/>
              </a:spcBef>
              <a:spcAft>
                <a:spcPts val="0"/>
              </a:spcAft>
              <a:buClr>
                <a:schemeClr val="dk2"/>
              </a:buClr>
              <a:buSzPts val="1500"/>
              <a:buChar char="●"/>
              <a:defRPr sz="1500">
                <a:solidFill>
                  <a:schemeClr val="dk2"/>
                </a:solidFill>
              </a:defRPr>
            </a:lvl7pPr>
            <a:lvl8pPr indent="-323850" lvl="7" marL="3657600">
              <a:lnSpc>
                <a:spcPct val="115000"/>
              </a:lnSpc>
              <a:spcBef>
                <a:spcPts val="0"/>
              </a:spcBef>
              <a:spcAft>
                <a:spcPts val="0"/>
              </a:spcAft>
              <a:buClr>
                <a:schemeClr val="dk2"/>
              </a:buClr>
              <a:buSzPts val="1500"/>
              <a:buChar char="○"/>
              <a:defRPr sz="1500">
                <a:solidFill>
                  <a:schemeClr val="dk2"/>
                </a:solidFill>
              </a:defRPr>
            </a:lvl8pPr>
            <a:lvl9pPr indent="-323850" lvl="8" marL="4114800">
              <a:lnSpc>
                <a:spcPct val="115000"/>
              </a:lnSpc>
              <a:spcBef>
                <a:spcPts val="0"/>
              </a:spcBef>
              <a:spcAft>
                <a:spcPts val="0"/>
              </a:spcAft>
              <a:buClr>
                <a:schemeClr val="dk2"/>
              </a:buClr>
              <a:buSzPts val="1500"/>
              <a:buChar char="■"/>
              <a:defRPr sz="1500">
                <a:solidFill>
                  <a:schemeClr val="dk2"/>
                </a:solidFill>
              </a:defRPr>
            </a:lvl9pPr>
          </a:lstStyle>
          <a:p/>
        </p:txBody>
      </p:sp>
      <p:sp>
        <p:nvSpPr>
          <p:cNvPr id="98" name="Google Shape;98;g2b43c34c0d9_2_0"/>
          <p:cNvSpPr txBox="1"/>
          <p:nvPr>
            <p:ph idx="12" type="sldNum"/>
          </p:nvPr>
        </p:nvSpPr>
        <p:spPr>
          <a:xfrm>
            <a:off x="9340296" y="5141053"/>
            <a:ext cx="604904" cy="433932"/>
          </a:xfrm>
          <a:prstGeom prst="rect">
            <a:avLst/>
          </a:prstGeom>
          <a:noFill/>
          <a:ln>
            <a:noFill/>
          </a:ln>
        </p:spPr>
        <p:txBody>
          <a:bodyPr anchorCtr="0" anchor="ctr" bIns="100800" lIns="100800" spcFirstLastPara="1" rIns="100800" wrap="square" tIns="100800">
            <a:normAutofit/>
          </a:bodyPr>
          <a:lstStyle>
            <a:lvl1pPr lvl="0" algn="r">
              <a:buNone/>
              <a:defRPr sz="1100">
                <a:solidFill>
                  <a:schemeClr val="dk2"/>
                </a:solidFill>
              </a:defRPr>
            </a:lvl1pPr>
            <a:lvl2pPr lvl="1" algn="r">
              <a:buNone/>
              <a:defRPr sz="1100">
                <a:solidFill>
                  <a:schemeClr val="dk2"/>
                </a:solidFill>
              </a:defRPr>
            </a:lvl2pPr>
            <a:lvl3pPr lvl="2" algn="r">
              <a:buNone/>
              <a:defRPr sz="1100">
                <a:solidFill>
                  <a:schemeClr val="dk2"/>
                </a:solidFill>
              </a:defRPr>
            </a:lvl3pPr>
            <a:lvl4pPr lvl="3" algn="r">
              <a:buNone/>
              <a:defRPr sz="1100">
                <a:solidFill>
                  <a:schemeClr val="dk2"/>
                </a:solidFill>
              </a:defRPr>
            </a:lvl4pPr>
            <a:lvl5pPr lvl="4" algn="r">
              <a:buNone/>
              <a:defRPr sz="1100">
                <a:solidFill>
                  <a:schemeClr val="dk2"/>
                </a:solidFill>
              </a:defRPr>
            </a:lvl5pPr>
            <a:lvl6pPr lvl="5" algn="r">
              <a:buNone/>
              <a:defRPr sz="1100">
                <a:solidFill>
                  <a:schemeClr val="dk2"/>
                </a:solidFill>
              </a:defRPr>
            </a:lvl6pPr>
            <a:lvl7pPr lvl="6" algn="r">
              <a:buNone/>
              <a:defRPr sz="1100">
                <a:solidFill>
                  <a:schemeClr val="dk2"/>
                </a:solidFill>
              </a:defRPr>
            </a:lvl7pPr>
            <a:lvl8pPr lvl="7" algn="r">
              <a:buNone/>
              <a:defRPr sz="1100">
                <a:solidFill>
                  <a:schemeClr val="dk2"/>
                </a:solidFill>
              </a:defRPr>
            </a:lvl8pPr>
            <a:lvl9pPr lvl="8" algn="r">
              <a:buNone/>
              <a:defRPr sz="11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
          <p:cNvPicPr preferRelativeResize="0"/>
          <p:nvPr/>
        </p:nvPicPr>
        <p:blipFill rotWithShape="1">
          <a:blip r:embed="rId3">
            <a:alphaModFix/>
          </a:blip>
          <a:srcRect b="0" l="0" r="0" t="0"/>
          <a:stretch/>
        </p:blipFill>
        <p:spPr>
          <a:xfrm>
            <a:off x="359640" y="2319480"/>
            <a:ext cx="9357840" cy="103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b43c34c0d9_2_89"/>
          <p:cNvSpPr txBox="1"/>
          <p:nvPr>
            <p:ph idx="1" type="body"/>
          </p:nvPr>
        </p:nvSpPr>
        <p:spPr>
          <a:xfrm>
            <a:off x="331639" y="963861"/>
            <a:ext cx="5281083" cy="4112100"/>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Did you know this was going to happen or was it an online purchase that caught you completely by surprise?</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0"/>
              </a:spcAft>
              <a:buNone/>
            </a:pPr>
            <a:r>
              <a:rPr lang="en-GB" sz="1500">
                <a:solidFill>
                  <a:schemeClr val="dk1"/>
                </a:solidFill>
              </a:rPr>
              <a:t>Her stylists contacted us to give her the look, so I knew she had it, although I didn't know when she was going to wear it. I knew when because the day she uploaded the story to Instagram people started to sending us the photo.</a:t>
            </a:r>
            <a:endParaRPr sz="1500">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t/>
            </a:r>
            <a:endParaRPr b="1">
              <a:solidFill>
                <a:schemeClr val="dk1"/>
              </a:solidFill>
            </a:endParaRPr>
          </a:p>
        </p:txBody>
      </p:sp>
      <p:pic>
        <p:nvPicPr>
          <p:cNvPr id="207" name="Google Shape;207;g2b43c34c0d9_2_89"/>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08" name="Google Shape;208;g2b43c34c0d9_2_89"/>
          <p:cNvPicPr preferRelativeResize="0"/>
          <p:nvPr/>
        </p:nvPicPr>
        <p:blipFill>
          <a:blip r:embed="rId4">
            <a:alphaModFix/>
          </a:blip>
          <a:stretch>
            <a:fillRect/>
          </a:stretch>
        </p:blipFill>
        <p:spPr>
          <a:xfrm>
            <a:off x="6085582" y="726198"/>
            <a:ext cx="3651416" cy="45653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b43c34c0d9_2_95"/>
          <p:cNvSpPr txBox="1"/>
          <p:nvPr>
            <p:ph idx="1" type="body"/>
          </p:nvPr>
        </p:nvSpPr>
        <p:spPr>
          <a:xfrm>
            <a:off x="343628" y="796038"/>
            <a:ext cx="5209315" cy="4241089"/>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How do you think the artist is linked to the brand's values?</a:t>
            </a:r>
            <a:endParaRPr b="1">
              <a:solidFill>
                <a:schemeClr val="dk1"/>
              </a:solidFill>
            </a:endParaRPr>
          </a:p>
          <a:p>
            <a:pPr indent="0" lvl="0" marL="0" rtl="0" algn="ctr">
              <a:spcBef>
                <a:spcPts val="1300"/>
              </a:spcBef>
              <a:spcAft>
                <a:spcPts val="0"/>
              </a:spcAft>
              <a:buNone/>
            </a:pPr>
            <a:r>
              <a:t/>
            </a:r>
            <a:endParaRPr>
              <a:solidFill>
                <a:schemeClr val="dk1"/>
              </a:solidFill>
            </a:endParaRPr>
          </a:p>
          <a:p>
            <a:pPr indent="0" lvl="0" marL="0" rtl="0" algn="ctr">
              <a:spcBef>
                <a:spcPts val="1300"/>
              </a:spcBef>
              <a:spcAft>
                <a:spcPts val="1300"/>
              </a:spcAft>
              <a:buNone/>
            </a:pPr>
            <a:r>
              <a:rPr lang="en-GB" sz="1500">
                <a:solidFill>
                  <a:schemeClr val="dk1"/>
                </a:solidFill>
              </a:rPr>
              <a:t>Sexy is always present in its image and it is something that I feel the brand identifies with .</a:t>
            </a:r>
            <a:endParaRPr sz="1500">
              <a:solidFill>
                <a:schemeClr val="dk1"/>
              </a:solidFill>
            </a:endParaRPr>
          </a:p>
        </p:txBody>
      </p:sp>
      <p:pic>
        <p:nvPicPr>
          <p:cNvPr id="214" name="Google Shape;214;g2b43c34c0d9_2_95"/>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15" name="Google Shape;215;g2b43c34c0d9_2_95"/>
          <p:cNvPicPr preferRelativeResize="0"/>
          <p:nvPr/>
        </p:nvPicPr>
        <p:blipFill>
          <a:blip r:embed="rId4">
            <a:alphaModFix/>
          </a:blip>
          <a:stretch>
            <a:fillRect/>
          </a:stretch>
        </p:blipFill>
        <p:spPr>
          <a:xfrm>
            <a:off x="6286610" y="693040"/>
            <a:ext cx="3450388" cy="45985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b43c34c0d9_2_101"/>
          <p:cNvSpPr txBox="1"/>
          <p:nvPr>
            <p:ph idx="1" type="body"/>
          </p:nvPr>
        </p:nvSpPr>
        <p:spPr>
          <a:xfrm>
            <a:off x="469939" y="939910"/>
            <a:ext cx="5107120" cy="4084979"/>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Have you noticed much of the commotion after the publication?</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rPr lang="en-GB" sz="1500">
                <a:solidFill>
                  <a:schemeClr val="dk1"/>
                </a:solidFill>
              </a:rPr>
              <a:t>She is a person who causes a lot of interest, many people shared the photo and even her fans mentioned us. It's very fun to see and experience all that.</a:t>
            </a:r>
            <a:endParaRPr sz="1500">
              <a:solidFill>
                <a:schemeClr val="dk1"/>
              </a:solidFill>
            </a:endParaRPr>
          </a:p>
        </p:txBody>
      </p:sp>
      <p:pic>
        <p:nvPicPr>
          <p:cNvPr id="221" name="Google Shape;221;g2b43c34c0d9_2_101"/>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22" name="Google Shape;222;g2b43c34c0d9_2_101"/>
          <p:cNvPicPr preferRelativeResize="0"/>
          <p:nvPr/>
        </p:nvPicPr>
        <p:blipFill>
          <a:blip r:embed="rId4">
            <a:alphaModFix/>
          </a:blip>
          <a:stretch>
            <a:fillRect/>
          </a:stretch>
        </p:blipFill>
        <p:spPr>
          <a:xfrm>
            <a:off x="6099177" y="750368"/>
            <a:ext cx="3637819" cy="45483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b43c34c0d9_2_107"/>
          <p:cNvSpPr txBox="1"/>
          <p:nvPr>
            <p:ph idx="1" type="body"/>
          </p:nvPr>
        </p:nvSpPr>
        <p:spPr>
          <a:xfrm>
            <a:off x="343628" y="987840"/>
            <a:ext cx="5497049" cy="4171964"/>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latin typeface="Roboto"/>
                <a:ea typeface="Roboto"/>
                <a:cs typeface="Roboto"/>
                <a:sym typeface="Roboto"/>
              </a:rPr>
              <a:t>What does it mean to you? Do you think this has opened doors for you?</a:t>
            </a:r>
            <a:endParaRPr b="1">
              <a:solidFill>
                <a:schemeClr val="dk1"/>
              </a:solidFill>
              <a:latin typeface="Roboto"/>
              <a:ea typeface="Roboto"/>
              <a:cs typeface="Roboto"/>
              <a:sym typeface="Roboto"/>
            </a:endParaRPr>
          </a:p>
          <a:p>
            <a:pPr indent="0" lvl="0" marL="0" rtl="0" algn="ctr">
              <a:spcBef>
                <a:spcPts val="1300"/>
              </a:spcBef>
              <a:spcAft>
                <a:spcPts val="0"/>
              </a:spcAft>
              <a:buNone/>
            </a:pPr>
            <a:r>
              <a:t/>
            </a:r>
            <a:endParaRPr b="1">
              <a:solidFill>
                <a:schemeClr val="dk1"/>
              </a:solidFill>
              <a:latin typeface="Roboto"/>
              <a:ea typeface="Roboto"/>
              <a:cs typeface="Roboto"/>
              <a:sym typeface="Roboto"/>
            </a:endParaRPr>
          </a:p>
          <a:p>
            <a:pPr indent="0" lvl="0" marL="0" rtl="0" algn="ctr">
              <a:spcBef>
                <a:spcPts val="1300"/>
              </a:spcBef>
              <a:spcAft>
                <a:spcPts val="1300"/>
              </a:spcAft>
              <a:buNone/>
            </a:pPr>
            <a:r>
              <a:rPr lang="en-GB" sz="1500">
                <a:solidFill>
                  <a:schemeClr val="dk1"/>
                </a:solidFill>
                <a:latin typeface="Roboto"/>
                <a:ea typeface="Roboto"/>
                <a:cs typeface="Roboto"/>
                <a:sym typeface="Roboto"/>
              </a:rPr>
              <a:t>I don't think it opened many doors for me, but it makes the proposal seem stronger to others. I continue working the same as before.</a:t>
            </a:r>
            <a:endParaRPr sz="1500">
              <a:solidFill>
                <a:schemeClr val="dk1"/>
              </a:solidFill>
              <a:latin typeface="Roboto"/>
              <a:ea typeface="Roboto"/>
              <a:cs typeface="Roboto"/>
              <a:sym typeface="Roboto"/>
            </a:endParaRPr>
          </a:p>
        </p:txBody>
      </p:sp>
      <p:pic>
        <p:nvPicPr>
          <p:cNvPr id="228" name="Google Shape;228;g2b43c34c0d9_2_107"/>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29" name="Google Shape;229;g2b43c34c0d9_2_107"/>
          <p:cNvPicPr preferRelativeResize="0"/>
          <p:nvPr/>
        </p:nvPicPr>
        <p:blipFill>
          <a:blip r:embed="rId4">
            <a:alphaModFix/>
          </a:blip>
          <a:stretch>
            <a:fillRect/>
          </a:stretch>
        </p:blipFill>
        <p:spPr>
          <a:xfrm>
            <a:off x="6041733" y="659359"/>
            <a:ext cx="3695265" cy="46202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b43c34c0d9_2_113"/>
          <p:cNvSpPr txBox="1"/>
          <p:nvPr>
            <p:ph idx="1" type="body"/>
          </p:nvPr>
        </p:nvSpPr>
        <p:spPr>
          <a:xfrm>
            <a:off x="343628" y="903942"/>
            <a:ext cx="5497049" cy="4133267"/>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What other celebrities do you think would fit with your designs?</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rPr lang="en-GB" sz="1500">
                <a:solidFill>
                  <a:schemeClr val="dk1"/>
                </a:solidFill>
              </a:rPr>
              <a:t>Right now I'm obsessed with Julia Fox and Bella Hadid. Hopefully soon!</a:t>
            </a:r>
            <a:endParaRPr sz="1500">
              <a:solidFill>
                <a:schemeClr val="dk1"/>
              </a:solidFill>
            </a:endParaRPr>
          </a:p>
        </p:txBody>
      </p:sp>
      <p:pic>
        <p:nvPicPr>
          <p:cNvPr id="235" name="Google Shape;235;g2b43c34c0d9_2_113"/>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36" name="Google Shape;236;g2b43c34c0d9_2_113"/>
          <p:cNvPicPr preferRelativeResize="0"/>
          <p:nvPr/>
        </p:nvPicPr>
        <p:blipFill>
          <a:blip r:embed="rId4">
            <a:alphaModFix/>
          </a:blip>
          <a:stretch>
            <a:fillRect/>
          </a:stretch>
        </p:blipFill>
        <p:spPr>
          <a:xfrm>
            <a:off x="5984434" y="671376"/>
            <a:ext cx="3752563" cy="46889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b43c34c0d9_2_119"/>
          <p:cNvSpPr txBox="1"/>
          <p:nvPr>
            <p:ph idx="1" type="body"/>
          </p:nvPr>
        </p:nvSpPr>
        <p:spPr>
          <a:xfrm>
            <a:off x="343628" y="855985"/>
            <a:ext cx="4969536" cy="4244065"/>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With a brand that launches such a disruptive proposal, although with a very current and fresh message, do you find it difficult to find a place in the more mainstream world?</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rPr lang="en-GB" sz="1500">
                <a:solidFill>
                  <a:schemeClr val="dk1"/>
                </a:solidFill>
              </a:rPr>
              <a:t>I think that the cool thing for brands is to gradually create their space. Inevitably we need elements that work in what we understand as mainstream  to survive.</a:t>
            </a:r>
            <a:endParaRPr sz="1500">
              <a:solidFill>
                <a:schemeClr val="dk1"/>
              </a:solidFill>
            </a:endParaRPr>
          </a:p>
        </p:txBody>
      </p:sp>
      <p:pic>
        <p:nvPicPr>
          <p:cNvPr id="242" name="Google Shape;242;g2b43c34c0d9_2_119"/>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43" name="Google Shape;243;g2b43c34c0d9_2_119"/>
          <p:cNvPicPr preferRelativeResize="0"/>
          <p:nvPr/>
        </p:nvPicPr>
        <p:blipFill>
          <a:blip r:embed="rId4">
            <a:alphaModFix/>
          </a:blip>
          <a:stretch>
            <a:fillRect/>
          </a:stretch>
        </p:blipFill>
        <p:spPr>
          <a:xfrm>
            <a:off x="6022550" y="635381"/>
            <a:ext cx="3714447" cy="46441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b43c34c0d9_2_125"/>
          <p:cNvSpPr txBox="1"/>
          <p:nvPr>
            <p:ph idx="1" type="body"/>
          </p:nvPr>
        </p:nvSpPr>
        <p:spPr>
          <a:xfrm>
            <a:off x="343628" y="843995"/>
            <a:ext cx="5388901" cy="4192800"/>
          </a:xfrm>
          <a:prstGeom prst="rect">
            <a:avLst/>
          </a:prstGeom>
        </p:spPr>
        <p:txBody>
          <a:bodyPr anchorCtr="0" anchor="t" bIns="100800" lIns="100800" spcFirstLastPara="1" rIns="100800" wrap="square" tIns="100800">
            <a:normAutofit lnSpcReduction="20000"/>
          </a:bodyPr>
          <a:lstStyle/>
          <a:p>
            <a:pPr indent="0" lvl="0" marL="0" rtl="0" algn="ctr">
              <a:spcBef>
                <a:spcPts val="0"/>
              </a:spcBef>
              <a:spcAft>
                <a:spcPts val="0"/>
              </a:spcAft>
              <a:buNone/>
            </a:pPr>
            <a:r>
              <a:rPr b="1" lang="en-GB">
                <a:solidFill>
                  <a:schemeClr val="dk1"/>
                </a:solidFill>
              </a:rPr>
              <a:t>You started your project from RRSS, from there you went to EGO, like other young designers like Dominnico, whose role in national fashion is increasingly relevant. What do you have in mind for the future of </a:t>
            </a:r>
            <a:r>
              <a:rPr b="1" lang="en-GB">
                <a:solidFill>
                  <a:schemeClr val="dk1"/>
                </a:solidFill>
              </a:rPr>
              <a:t>Emeerree</a:t>
            </a:r>
            <a:r>
              <a:rPr b="1" lang="en-GB">
                <a:solidFill>
                  <a:schemeClr val="dk1"/>
                </a:solidFill>
              </a:rPr>
              <a:t>?</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rPr lang="en-GB" sz="1900">
                <a:solidFill>
                  <a:schemeClr val="dk1"/>
                </a:solidFill>
              </a:rPr>
              <a:t>I would love for the brand to grow until I can make a living from it. With each collection I seek to renew the image of the brand and, at the same time, make the garments more unique, therefore, I am looking forward to seeing what we come up with for the next launch.</a:t>
            </a:r>
            <a:endParaRPr sz="1900">
              <a:solidFill>
                <a:schemeClr val="dk1"/>
              </a:solidFill>
            </a:endParaRPr>
          </a:p>
        </p:txBody>
      </p:sp>
      <p:pic>
        <p:nvPicPr>
          <p:cNvPr id="249" name="Google Shape;249;g2b43c34c0d9_2_125"/>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50" name="Google Shape;250;g2b43c34c0d9_2_125"/>
          <p:cNvPicPr preferRelativeResize="0"/>
          <p:nvPr/>
        </p:nvPicPr>
        <p:blipFill>
          <a:blip r:embed="rId4">
            <a:alphaModFix/>
          </a:blip>
          <a:stretch>
            <a:fillRect/>
          </a:stretch>
        </p:blipFill>
        <p:spPr>
          <a:xfrm>
            <a:off x="6058820" y="623557"/>
            <a:ext cx="3678178" cy="45960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
          <p:cNvSpPr txBox="1"/>
          <p:nvPr>
            <p:ph idx="4294967295" type="body"/>
          </p:nvPr>
        </p:nvSpPr>
        <p:spPr>
          <a:xfrm>
            <a:off x="360000" y="539640"/>
            <a:ext cx="5109840" cy="1438200"/>
          </a:xfrm>
          <a:prstGeom prst="rect">
            <a:avLst/>
          </a:prstGeom>
          <a:noFill/>
          <a:ln>
            <a:noFill/>
          </a:ln>
        </p:spPr>
        <p:txBody>
          <a:bodyPr anchorCtr="0" anchor="t" bIns="0" lIns="0" spcFirstLastPara="1" rIns="0" wrap="square" tIns="0">
            <a:normAutofit fontScale="55000"/>
          </a:bodyPr>
          <a:lstStyle/>
          <a:p>
            <a:pPr indent="0" lvl="0" marL="0" marR="0" rtl="0" algn="just">
              <a:lnSpc>
                <a:spcPct val="100000"/>
              </a:lnSpc>
              <a:spcBef>
                <a:spcPts val="0"/>
              </a:spcBef>
              <a:spcAft>
                <a:spcPts val="0"/>
              </a:spcAft>
              <a:buSzPct val="100000"/>
              <a:buFont typeface="Arial"/>
              <a:buNone/>
            </a:pPr>
            <a:r>
              <a:rPr b="0" i="0" lang="en-GB" sz="2800" u="none" cap="none" strike="noStrike">
                <a:latin typeface="Arial"/>
                <a:ea typeface="Arial"/>
                <a:cs typeface="Arial"/>
                <a:sym typeface="Arial"/>
              </a:rPr>
              <a:t>The new Emeerree collection called </a:t>
            </a:r>
            <a:r>
              <a:rPr b="1" i="0" lang="en-GB" sz="2800" u="none" cap="none" strike="noStrike">
                <a:latin typeface="Arial"/>
                <a:ea typeface="Arial"/>
                <a:cs typeface="Arial"/>
                <a:sym typeface="Arial"/>
              </a:rPr>
              <a:t>"Reunion"</a:t>
            </a:r>
            <a:r>
              <a:rPr b="0" i="0" lang="en-GB" sz="2800" u="none" cap="none" strike="noStrike">
                <a:latin typeface="Arial"/>
                <a:ea typeface="Arial"/>
                <a:cs typeface="Arial"/>
                <a:sym typeface="Arial"/>
              </a:rPr>
              <a:t>, presented at the </a:t>
            </a:r>
            <a:r>
              <a:rPr b="1" i="0" lang="en-GB" sz="2800" u="none" cap="none" strike="noStrike">
                <a:latin typeface="Arial"/>
                <a:ea typeface="Arial"/>
                <a:cs typeface="Arial"/>
                <a:sym typeface="Arial"/>
              </a:rPr>
              <a:t>Mercedes-Benz Fashion Week 2024</a:t>
            </a:r>
            <a:r>
              <a:rPr b="0" i="0" lang="en-GB" sz="2800" u="none" cap="none" strike="noStrike">
                <a:latin typeface="Arial"/>
                <a:ea typeface="Arial"/>
                <a:cs typeface="Arial"/>
                <a:sym typeface="Arial"/>
              </a:rPr>
              <a:t>, is guided by the idea of family as a simile to the group of people who are closest to the brand. It aims to represent, through the patterns and fabrics, three phases that define the moments prior to a gathering of friends, this being the culmination.</a:t>
            </a:r>
            <a:endParaRPr b="0" i="0" sz="2800" u="none" cap="none" strike="noStrike">
              <a:latin typeface="Arial"/>
              <a:ea typeface="Arial"/>
              <a:cs typeface="Arial"/>
              <a:sym typeface="Arial"/>
            </a:endParaRPr>
          </a:p>
          <a:p>
            <a:pPr indent="-324000" lvl="0" marL="432000" marR="0" rtl="0" algn="just">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a:p>
            <a:pPr indent="-324000" lvl="0" marL="432000" marR="0" rtl="0" algn="just">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a:p>
            <a:pPr indent="-324000" lvl="0" marL="432000" marR="0" rtl="0" algn="just">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p:txBody>
      </p:sp>
      <p:pic>
        <p:nvPicPr>
          <p:cNvPr id="256" name="Google Shape;256;p3"/>
          <p:cNvPicPr preferRelativeResize="0"/>
          <p:nvPr/>
        </p:nvPicPr>
        <p:blipFill rotWithShape="1">
          <a:blip r:embed="rId3">
            <a:alphaModFix/>
          </a:blip>
          <a:srcRect b="0" l="0" r="0" t="0"/>
          <a:stretch/>
        </p:blipFill>
        <p:spPr>
          <a:xfrm>
            <a:off x="8243640" y="179640"/>
            <a:ext cx="1437840" cy="168840"/>
          </a:xfrm>
          <a:prstGeom prst="rect">
            <a:avLst/>
          </a:prstGeom>
          <a:noFill/>
          <a:ln>
            <a:noFill/>
          </a:ln>
        </p:spPr>
      </p:pic>
      <p:pic>
        <p:nvPicPr>
          <p:cNvPr id="257" name="Google Shape;257;p3"/>
          <p:cNvPicPr preferRelativeResize="0"/>
          <p:nvPr/>
        </p:nvPicPr>
        <p:blipFill rotWithShape="1">
          <a:blip r:embed="rId4">
            <a:alphaModFix/>
          </a:blip>
          <a:srcRect b="5650" l="0" r="0" t="11811"/>
          <a:stretch/>
        </p:blipFill>
        <p:spPr>
          <a:xfrm>
            <a:off x="5940000" y="540000"/>
            <a:ext cx="3777840" cy="4677480"/>
          </a:xfrm>
          <a:prstGeom prst="rect">
            <a:avLst/>
          </a:prstGeom>
          <a:noFill/>
          <a:ln>
            <a:noFill/>
          </a:ln>
        </p:spPr>
      </p:pic>
      <p:pic>
        <p:nvPicPr>
          <p:cNvPr id="258" name="Google Shape;258;p3"/>
          <p:cNvPicPr preferRelativeResize="0"/>
          <p:nvPr/>
        </p:nvPicPr>
        <p:blipFill rotWithShape="1">
          <a:blip r:embed="rId5">
            <a:alphaModFix/>
          </a:blip>
          <a:srcRect b="0" l="0" r="0" t="0"/>
          <a:stretch/>
        </p:blipFill>
        <p:spPr>
          <a:xfrm>
            <a:off x="1620000" y="2162880"/>
            <a:ext cx="2877840" cy="1516680"/>
          </a:xfrm>
          <a:prstGeom prst="rect">
            <a:avLst/>
          </a:prstGeom>
          <a:noFill/>
          <a:ln>
            <a:noFill/>
          </a:ln>
        </p:spPr>
      </p:pic>
      <p:sp>
        <p:nvSpPr>
          <p:cNvPr id="259" name="Google Shape;259;p3"/>
          <p:cNvSpPr/>
          <p:nvPr/>
        </p:nvSpPr>
        <p:spPr>
          <a:xfrm>
            <a:off x="360000" y="3780000"/>
            <a:ext cx="5145840" cy="1437840"/>
          </a:xfrm>
          <a:prstGeom prst="rect">
            <a:avLst/>
          </a:prstGeom>
          <a:noFill/>
          <a:ln>
            <a:noFill/>
          </a:ln>
        </p:spPr>
        <p:txBody>
          <a:bodyPr anchorCtr="0" anchor="t" bIns="0" lIns="0" spcFirstLastPara="1" rIns="0" wrap="square" tIns="0">
            <a:normAutofit/>
          </a:bodyPr>
          <a:lstStyle/>
          <a:p>
            <a:pPr indent="0" lvl="0" marL="0" marR="0" rtl="0" algn="just">
              <a:lnSpc>
                <a:spcPct val="100000"/>
              </a:lnSpc>
              <a:spcBef>
                <a:spcPts val="0"/>
              </a:spcBef>
              <a:spcAft>
                <a:spcPts val="0"/>
              </a:spcAft>
              <a:buSzPts val="1736"/>
              <a:buFont typeface="Arial"/>
              <a:buNone/>
            </a:pPr>
            <a:r>
              <a:t/>
            </a:r>
            <a:endParaRPr b="0" i="0" sz="1736" u="none" cap="none" strike="noStrike">
              <a:latin typeface="Arial"/>
              <a:ea typeface="Arial"/>
              <a:cs typeface="Arial"/>
              <a:sym typeface="Arial"/>
            </a:endParaRPr>
          </a:p>
          <a:p>
            <a:pPr indent="0" lvl="0" marL="0" marR="0" rtl="0" algn="just">
              <a:lnSpc>
                <a:spcPct val="100000"/>
              </a:lnSpc>
              <a:spcBef>
                <a:spcPts val="1236"/>
              </a:spcBef>
              <a:spcAft>
                <a:spcPts val="0"/>
              </a:spcAft>
              <a:buClr>
                <a:srgbClr val="000000"/>
              </a:buClr>
              <a:buSzPts val="1736"/>
              <a:buFont typeface="Arial"/>
              <a:buNone/>
            </a:pPr>
            <a:r>
              <a:rPr b="1" i="1" lang="en-GB" sz="1736" u="none" cap="none" strike="noStrike">
                <a:solidFill>
                  <a:srgbClr val="000000"/>
                </a:solidFill>
                <a:latin typeface="Arial"/>
                <a:ea typeface="Arial"/>
                <a:cs typeface="Arial"/>
                <a:sym typeface="Arial"/>
              </a:rPr>
              <a:t>“Reunión” aims to create an atmosphere of distraction that evokes the feeling of getting together with a group of people who are more like family than friends.</a:t>
            </a:r>
            <a:endParaRPr b="0" i="0" sz="1736" u="none" cap="none" strike="noStrike">
              <a:latin typeface="Arial"/>
              <a:ea typeface="Arial"/>
              <a:cs typeface="Arial"/>
              <a:sym typeface="Arial"/>
            </a:endParaRPr>
          </a:p>
          <a:p>
            <a:pPr indent="-216000" lvl="0" marL="216000" marR="0" rtl="0" algn="l">
              <a:lnSpc>
                <a:spcPct val="100000"/>
              </a:lnSpc>
              <a:spcBef>
                <a:spcPts val="1236"/>
              </a:spcBef>
              <a:spcAft>
                <a:spcPts val="0"/>
              </a:spcAft>
              <a:buSzPts val="1736"/>
              <a:buFont typeface="Arial"/>
              <a:buNone/>
            </a:pPr>
            <a:r>
              <a:t/>
            </a:r>
            <a:endParaRPr b="0" i="0" sz="1736" u="none" cap="none" strike="noStrike">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
          <p:cNvSpPr txBox="1"/>
          <p:nvPr>
            <p:ph idx="4294967295" type="body"/>
          </p:nvPr>
        </p:nvSpPr>
        <p:spPr>
          <a:xfrm>
            <a:off x="540000" y="540000"/>
            <a:ext cx="1798200" cy="4678200"/>
          </a:xfrm>
          <a:prstGeom prst="rect">
            <a:avLst/>
          </a:prstGeom>
          <a:noFill/>
          <a:ln>
            <a:noFill/>
          </a:ln>
        </p:spPr>
        <p:txBody>
          <a:bodyPr anchorCtr="0" anchor="t" bIns="0" lIns="0" spcFirstLastPara="1" rIns="0" wrap="square" tIns="0">
            <a:normAutofit fontScale="46000"/>
          </a:bodyPr>
          <a:lstStyle/>
          <a:p>
            <a:pPr indent="0" lvl="0" marL="0" marR="0" rtl="0" algn="just">
              <a:lnSpc>
                <a:spcPct val="100000"/>
              </a:lnSpc>
              <a:spcBef>
                <a:spcPts val="0"/>
              </a:spcBef>
              <a:spcAft>
                <a:spcPts val="0"/>
              </a:spcAft>
              <a:buSzPct val="100000"/>
              <a:buFont typeface="Arial"/>
              <a:buNone/>
            </a:pPr>
            <a:r>
              <a:rPr b="0" i="0" lang="en-GB" sz="2800" u="none" cap="none" strike="noStrike">
                <a:latin typeface="Arial"/>
                <a:ea typeface="Arial"/>
                <a:cs typeface="Arial"/>
                <a:sym typeface="Arial"/>
              </a:rPr>
              <a:t>In this </a:t>
            </a:r>
            <a:r>
              <a:rPr b="1" i="0" lang="en-GB" sz="2800" u="none" cap="none" strike="noStrike">
                <a:latin typeface="Arial"/>
                <a:ea typeface="Arial"/>
                <a:cs typeface="Arial"/>
                <a:sym typeface="Arial"/>
              </a:rPr>
              <a:t>new collection</a:t>
            </a:r>
            <a:r>
              <a:rPr b="0" i="0" lang="en-GB" sz="2800" u="none" cap="none" strike="noStrike">
                <a:latin typeface="Arial"/>
                <a:ea typeface="Arial"/>
                <a:cs typeface="Arial"/>
                <a:sym typeface="Arial"/>
              </a:rPr>
              <a:t>, he initial moment represents a more docile mood where comfortable garments predominate.</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rPr b="0" i="0" lang="en-GB" sz="2800" u="none" cap="none" strike="noStrike">
                <a:latin typeface="Arial"/>
                <a:ea typeface="Arial"/>
                <a:cs typeface="Arial"/>
                <a:sym typeface="Arial"/>
              </a:rPr>
              <a:t>They correspond to </a:t>
            </a:r>
            <a:r>
              <a:rPr b="1" i="0" lang="en-GB" sz="2800" u="none" cap="none" strike="noStrike">
                <a:latin typeface="Arial"/>
                <a:ea typeface="Arial"/>
                <a:cs typeface="Arial"/>
                <a:sym typeface="Arial"/>
              </a:rPr>
              <a:t>streetwear</a:t>
            </a:r>
            <a:r>
              <a:rPr b="0" i="0" lang="en-GB" sz="2800" u="none" cap="none" strike="noStrike">
                <a:latin typeface="Arial"/>
                <a:ea typeface="Arial"/>
                <a:cs typeface="Arial"/>
                <a:sym typeface="Arial"/>
              </a:rPr>
              <a:t> with linear designs, in cotton and other more rigid fabrics (twill and tartan). </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rPr b="0" i="0" lang="en-GB" sz="2800" u="none" cap="none" strike="noStrike">
                <a:latin typeface="Arial"/>
                <a:ea typeface="Arial"/>
                <a:cs typeface="Arial"/>
                <a:sym typeface="Arial"/>
              </a:rPr>
              <a:t>In keeping with the brand's DNA, the </a:t>
            </a:r>
            <a:r>
              <a:rPr b="1" i="0" lang="en-GB" sz="2800" u="none" cap="none" strike="noStrike">
                <a:latin typeface="Arial"/>
                <a:ea typeface="Arial"/>
                <a:cs typeface="Arial"/>
                <a:sym typeface="Arial"/>
              </a:rPr>
              <a:t>lingerie and corsetry</a:t>
            </a:r>
            <a:r>
              <a:rPr b="0" i="0" lang="en-GB" sz="2800" u="none" cap="none" strike="noStrike">
                <a:latin typeface="Arial"/>
                <a:ea typeface="Arial"/>
                <a:cs typeface="Arial"/>
                <a:sym typeface="Arial"/>
              </a:rPr>
              <a:t> proposals appear. This intermediate phase introduces the final phase of the collection, which includes </a:t>
            </a:r>
            <a:r>
              <a:rPr b="1" i="0" lang="en-GB" sz="2800" u="none" cap="none" strike="noStrike">
                <a:latin typeface="Arial"/>
                <a:ea typeface="Arial"/>
                <a:cs typeface="Arial"/>
                <a:sym typeface="Arial"/>
              </a:rPr>
              <a:t>tailoring and evening</a:t>
            </a:r>
            <a:r>
              <a:rPr b="0" i="0" lang="en-GB" sz="2800" u="none" cap="none" strike="noStrike">
                <a:latin typeface="Arial"/>
                <a:ea typeface="Arial"/>
                <a:cs typeface="Arial"/>
                <a:sym typeface="Arial"/>
              </a:rPr>
              <a:t> wear, with more organic designs in more fluid fabrics (silk and wool).</a:t>
            </a:r>
            <a:endParaRPr b="0" i="0" sz="2800" u="none" cap="none" strike="noStrike">
              <a:latin typeface="Arial"/>
              <a:ea typeface="Arial"/>
              <a:cs typeface="Arial"/>
              <a:sym typeface="Arial"/>
            </a:endParaRPr>
          </a:p>
          <a:p>
            <a:pPr indent="0" lvl="0" marL="0" marR="0" rtl="0" algn="l">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a:p>
            <a:pPr indent="0" lvl="0" marL="0" marR="0" rtl="0" algn="l">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p:txBody>
      </p:sp>
      <p:pic>
        <p:nvPicPr>
          <p:cNvPr id="265" name="Google Shape;265;p4"/>
          <p:cNvPicPr preferRelativeResize="0"/>
          <p:nvPr/>
        </p:nvPicPr>
        <p:blipFill rotWithShape="1">
          <a:blip r:embed="rId3">
            <a:alphaModFix/>
          </a:blip>
          <a:srcRect b="0" l="0" r="0" t="0"/>
          <a:stretch/>
        </p:blipFill>
        <p:spPr>
          <a:xfrm>
            <a:off x="8099640" y="179640"/>
            <a:ext cx="1437840" cy="168840"/>
          </a:xfrm>
          <a:prstGeom prst="rect">
            <a:avLst/>
          </a:prstGeom>
          <a:noFill/>
          <a:ln>
            <a:noFill/>
          </a:ln>
        </p:spPr>
      </p:pic>
      <p:pic>
        <p:nvPicPr>
          <p:cNvPr id="266" name="Google Shape;266;p4"/>
          <p:cNvPicPr preferRelativeResize="0"/>
          <p:nvPr/>
        </p:nvPicPr>
        <p:blipFill rotWithShape="1">
          <a:blip r:embed="rId4">
            <a:alphaModFix/>
          </a:blip>
          <a:srcRect b="0" l="0" r="0" t="0"/>
          <a:stretch/>
        </p:blipFill>
        <p:spPr>
          <a:xfrm>
            <a:off x="2502720" y="936000"/>
            <a:ext cx="7035480" cy="36374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
          <p:cNvSpPr txBox="1"/>
          <p:nvPr>
            <p:ph idx="4294967295" type="body"/>
          </p:nvPr>
        </p:nvSpPr>
        <p:spPr>
          <a:xfrm>
            <a:off x="179640" y="539640"/>
            <a:ext cx="4605840" cy="4677840"/>
          </a:xfrm>
          <a:prstGeom prst="rect">
            <a:avLst/>
          </a:prstGeom>
          <a:noFill/>
          <a:ln>
            <a:noFill/>
          </a:ln>
        </p:spPr>
        <p:txBody>
          <a:bodyPr anchorCtr="0" anchor="t" bIns="0" lIns="0" spcFirstLastPara="1" rIns="0" wrap="square" tIns="0">
            <a:normAutofit fontScale="60000"/>
          </a:bodyPr>
          <a:lstStyle/>
          <a:p>
            <a:pPr indent="0" lvl="0" marL="0" marR="0" rtl="0" algn="just">
              <a:lnSpc>
                <a:spcPct val="100000"/>
              </a:lnSpc>
              <a:spcBef>
                <a:spcPts val="0"/>
              </a:spcBef>
              <a:spcAft>
                <a:spcPts val="0"/>
              </a:spcAft>
              <a:buSzPct val="100000"/>
              <a:buFont typeface="Arial"/>
              <a:buNone/>
            </a:pPr>
            <a:r>
              <a:rPr b="0" i="0" lang="en-GB" sz="2800" u="none" cap="none" strike="noStrike">
                <a:latin typeface="Arial"/>
                <a:ea typeface="Arial"/>
                <a:cs typeface="Arial"/>
                <a:sym typeface="Arial"/>
              </a:rPr>
              <a:t>Emeerree is a Spanish genderless fashion brand founded by </a:t>
            </a:r>
            <a:r>
              <a:rPr b="1" i="0" lang="en-GB" sz="2800" u="none" cap="none" strike="noStrike">
                <a:latin typeface="Arial"/>
                <a:ea typeface="Arial"/>
                <a:cs typeface="Arial"/>
                <a:sym typeface="Arial"/>
              </a:rPr>
              <a:t>Aarón Moreno.</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rPr b="0" i="0" lang="en-GB" sz="2800" u="none" cap="none" strike="noStrike">
                <a:latin typeface="Arial"/>
                <a:ea typeface="Arial"/>
                <a:cs typeface="Arial"/>
                <a:sym typeface="Arial"/>
              </a:rPr>
              <a:t>The brand’s DNA is defined by reinterpreting the basics of the wardrobe, redesigning in each collection day-to-day garments such as jeans or undershirts and mixing them with elements of corsetry.</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rPr b="0" i="0" lang="en-GB" sz="2800" u="none" cap="none" strike="noStrike">
                <a:latin typeface="Arial"/>
                <a:ea typeface="Arial"/>
                <a:cs typeface="Arial"/>
                <a:sym typeface="Arial"/>
              </a:rPr>
              <a:t>All their fabrics are obtained through local businesses, deadstock, defective fabrics, or ecological production.</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t/>
            </a:r>
            <a:endParaRPr b="0" i="0" sz="2800" u="none" cap="none" strike="noStrike">
              <a:latin typeface="Arial"/>
              <a:ea typeface="Arial"/>
              <a:cs typeface="Arial"/>
              <a:sym typeface="Arial"/>
            </a:endParaRPr>
          </a:p>
          <a:p>
            <a:pPr indent="0" lvl="0" marL="0" marR="0" rtl="0" algn="just">
              <a:lnSpc>
                <a:spcPct val="100000"/>
              </a:lnSpc>
              <a:spcBef>
                <a:spcPts val="1236"/>
              </a:spcBef>
              <a:spcAft>
                <a:spcPts val="0"/>
              </a:spcAft>
              <a:buSzPct val="100000"/>
              <a:buFont typeface="Arial"/>
              <a:buNone/>
            </a:pPr>
            <a:r>
              <a:rPr b="0" i="0" lang="en-GB" sz="2800" u="none" cap="none" strike="noStrike">
                <a:latin typeface="Arial"/>
                <a:ea typeface="Arial"/>
                <a:cs typeface="Arial"/>
                <a:sym typeface="Arial"/>
              </a:rPr>
              <a:t>Emeerree bets on ustainable production, using made-to-order sales. In this way, only what is necessary is made, thus avoiding excess stock.</a:t>
            </a:r>
            <a:endParaRPr b="0" i="0" sz="2800" u="none" cap="none" strike="noStrike">
              <a:latin typeface="Arial"/>
              <a:ea typeface="Arial"/>
              <a:cs typeface="Arial"/>
              <a:sym typeface="Arial"/>
            </a:endParaRPr>
          </a:p>
        </p:txBody>
      </p:sp>
      <p:pic>
        <p:nvPicPr>
          <p:cNvPr id="150" name="Google Shape;150;p2"/>
          <p:cNvPicPr preferRelativeResize="0"/>
          <p:nvPr/>
        </p:nvPicPr>
        <p:blipFill rotWithShape="1">
          <a:blip r:embed="rId3">
            <a:alphaModFix/>
          </a:blip>
          <a:srcRect b="0" l="0" r="0" t="0"/>
          <a:stretch/>
        </p:blipFill>
        <p:spPr>
          <a:xfrm>
            <a:off x="8243640" y="179640"/>
            <a:ext cx="1437840" cy="168840"/>
          </a:xfrm>
          <a:prstGeom prst="rect">
            <a:avLst/>
          </a:prstGeom>
          <a:noFill/>
          <a:ln>
            <a:noFill/>
          </a:ln>
        </p:spPr>
      </p:pic>
      <p:pic>
        <p:nvPicPr>
          <p:cNvPr id="151" name="Google Shape;151;p2"/>
          <p:cNvPicPr preferRelativeResize="0"/>
          <p:nvPr/>
        </p:nvPicPr>
        <p:blipFill rotWithShape="1">
          <a:blip r:embed="rId4">
            <a:alphaModFix/>
          </a:blip>
          <a:srcRect b="0" l="0" r="0" t="0"/>
          <a:stretch/>
        </p:blipFill>
        <p:spPr>
          <a:xfrm>
            <a:off x="5939640" y="539640"/>
            <a:ext cx="3777840" cy="472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b43c34c0d9_2_45"/>
          <p:cNvSpPr txBox="1"/>
          <p:nvPr>
            <p:ph type="ctrTitle"/>
          </p:nvPr>
        </p:nvSpPr>
        <p:spPr>
          <a:xfrm>
            <a:off x="283674" y="460375"/>
            <a:ext cx="5113500" cy="730500"/>
          </a:xfrm>
          <a:prstGeom prst="rect">
            <a:avLst/>
          </a:prstGeom>
        </p:spPr>
        <p:txBody>
          <a:bodyPr anchorCtr="0" anchor="b" bIns="100800" lIns="100800" spcFirstLastPara="1" rIns="100800" wrap="square" tIns="100800">
            <a:normAutofit/>
          </a:bodyPr>
          <a:lstStyle/>
          <a:p>
            <a:pPr indent="0" lvl="0" marL="0" rtl="0" algn="ctr">
              <a:spcBef>
                <a:spcPts val="0"/>
              </a:spcBef>
              <a:spcAft>
                <a:spcPts val="0"/>
              </a:spcAft>
              <a:buNone/>
            </a:pPr>
            <a:r>
              <a:rPr b="1" i="1" lang="en-GB" sz="3300" u="sng"/>
              <a:t>Interview to Emeerre</a:t>
            </a:r>
            <a:endParaRPr b="1" i="1" sz="3300" u="sng"/>
          </a:p>
        </p:txBody>
      </p:sp>
      <p:sp>
        <p:nvSpPr>
          <p:cNvPr id="157" name="Google Shape;157;g2b43c34c0d9_2_45"/>
          <p:cNvSpPr txBox="1"/>
          <p:nvPr>
            <p:ph idx="1" type="subTitle"/>
          </p:nvPr>
        </p:nvSpPr>
        <p:spPr>
          <a:xfrm>
            <a:off x="343628" y="1407440"/>
            <a:ext cx="4609703" cy="3992041"/>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sz="2000">
                <a:solidFill>
                  <a:schemeClr val="dk1"/>
                </a:solidFill>
              </a:rPr>
              <a:t>Do you remember when your passion for the fashion began?</a:t>
            </a:r>
            <a:endParaRPr b="1" sz="2000">
              <a:solidFill>
                <a:schemeClr val="dk1"/>
              </a:solidFill>
            </a:endParaRPr>
          </a:p>
          <a:p>
            <a:pPr indent="0" lvl="0" marL="0" rtl="0" algn="ctr">
              <a:spcBef>
                <a:spcPts val="0"/>
              </a:spcBef>
              <a:spcAft>
                <a:spcPts val="0"/>
              </a:spcAft>
              <a:buNone/>
            </a:pPr>
            <a:r>
              <a:t/>
            </a:r>
            <a:endParaRPr sz="1500">
              <a:solidFill>
                <a:schemeClr val="dk1"/>
              </a:solidFill>
            </a:endParaRPr>
          </a:p>
          <a:p>
            <a:pPr indent="0" lvl="0" marL="0" rtl="0" algn="ctr">
              <a:spcBef>
                <a:spcPts val="0"/>
              </a:spcBef>
              <a:spcAft>
                <a:spcPts val="0"/>
              </a:spcAft>
              <a:buNone/>
            </a:pPr>
            <a:r>
              <a:t/>
            </a:r>
            <a:endParaRPr sz="1500">
              <a:solidFill>
                <a:schemeClr val="dk1"/>
              </a:solidFill>
            </a:endParaRPr>
          </a:p>
          <a:p>
            <a:pPr indent="0" lvl="0" marL="0" rtl="0" algn="ctr">
              <a:spcBef>
                <a:spcPts val="0"/>
              </a:spcBef>
              <a:spcAft>
                <a:spcPts val="0"/>
              </a:spcAft>
              <a:buNone/>
            </a:pPr>
            <a:r>
              <a:t/>
            </a:r>
            <a:endParaRPr sz="1500">
              <a:solidFill>
                <a:schemeClr val="dk1"/>
              </a:solidFill>
            </a:endParaRPr>
          </a:p>
          <a:p>
            <a:pPr indent="0" lvl="0" marL="0" rtl="0" algn="ctr">
              <a:spcBef>
                <a:spcPts val="0"/>
              </a:spcBef>
              <a:spcAft>
                <a:spcPts val="0"/>
              </a:spcAft>
              <a:buNone/>
            </a:pPr>
            <a:r>
              <a:rPr lang="en-GB" sz="1500">
                <a:solidFill>
                  <a:schemeClr val="dk1"/>
                </a:solidFill>
              </a:rPr>
              <a:t>When I finished high school I didn't know what to do, but I knew that I had to go this way and it was with the first sewing class that I knew I was right.</a:t>
            </a:r>
            <a:endParaRPr sz="1500">
              <a:solidFill>
                <a:schemeClr val="dk1"/>
              </a:solidFill>
            </a:endParaRPr>
          </a:p>
        </p:txBody>
      </p:sp>
      <p:pic>
        <p:nvPicPr>
          <p:cNvPr id="158" name="Google Shape;158;g2b43c34c0d9_2_45"/>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159" name="Google Shape;159;g2b43c34c0d9_2_45"/>
          <p:cNvPicPr preferRelativeResize="0"/>
          <p:nvPr/>
        </p:nvPicPr>
        <p:blipFill>
          <a:blip r:embed="rId4">
            <a:alphaModFix/>
          </a:blip>
          <a:stretch>
            <a:fillRect/>
          </a:stretch>
        </p:blipFill>
        <p:spPr>
          <a:xfrm>
            <a:off x="5806695" y="616198"/>
            <a:ext cx="3882348" cy="47114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b43c34c0d9_2_53"/>
          <p:cNvSpPr txBox="1"/>
          <p:nvPr>
            <p:ph idx="1" type="body"/>
          </p:nvPr>
        </p:nvSpPr>
        <p:spPr>
          <a:xfrm>
            <a:off x="343628" y="1083755"/>
            <a:ext cx="4334206" cy="3953344"/>
          </a:xfrm>
          <a:prstGeom prst="rect">
            <a:avLst/>
          </a:prstGeom>
        </p:spPr>
        <p:txBody>
          <a:bodyPr anchorCtr="0" anchor="t" bIns="100800" lIns="100800" spcFirstLastPara="1" rIns="100800" wrap="square" tIns="100800">
            <a:normAutofit fontScale="77500"/>
          </a:bodyPr>
          <a:lstStyle/>
          <a:p>
            <a:pPr indent="0" lvl="0" marL="0" rtl="0" algn="ctr">
              <a:spcBef>
                <a:spcPts val="0"/>
              </a:spcBef>
              <a:spcAft>
                <a:spcPts val="0"/>
              </a:spcAft>
              <a:buNone/>
            </a:pPr>
            <a:r>
              <a:rPr b="1" lang="en-GB" sz="2600">
                <a:solidFill>
                  <a:schemeClr val="dk1"/>
                </a:solidFill>
              </a:rPr>
              <a:t>Are the beginnings in the world of  fashion as difficult as they say?</a:t>
            </a:r>
            <a:endParaRPr b="1" sz="2600">
              <a:solidFill>
                <a:schemeClr val="dk1"/>
              </a:solidFill>
            </a:endParaRPr>
          </a:p>
          <a:p>
            <a:pPr indent="0" lvl="0" marL="0" rtl="0" algn="ctr">
              <a:spcBef>
                <a:spcPts val="1300"/>
              </a:spcBef>
              <a:spcAft>
                <a:spcPts val="0"/>
              </a:spcAft>
              <a:buNone/>
            </a:pPr>
            <a:r>
              <a:t/>
            </a:r>
            <a:endParaRPr sz="1900">
              <a:solidFill>
                <a:schemeClr val="dk1"/>
              </a:solidFill>
            </a:endParaRPr>
          </a:p>
          <a:p>
            <a:pPr indent="0" lvl="0" marL="0" rtl="0" algn="ctr">
              <a:spcBef>
                <a:spcPts val="1300"/>
              </a:spcBef>
              <a:spcAft>
                <a:spcPts val="0"/>
              </a:spcAft>
              <a:buNone/>
            </a:pPr>
            <a:r>
              <a:rPr lang="en-GB" sz="1900">
                <a:solidFill>
                  <a:schemeClr val="dk1"/>
                </a:solidFill>
              </a:rPr>
              <a:t>It is more difficult than it seems because months of work are summed up in 5 minutes when launching a collection, on networks or on the catwalk. If I could give a advice, it would be to enter this world in a serious and responsible manner </a:t>
            </a:r>
            <a:r>
              <a:rPr lang="en-GB" sz="1900">
                <a:solidFill>
                  <a:schemeClr val="dk1"/>
                </a:solidFill>
              </a:rPr>
              <a:t>because</a:t>
            </a:r>
            <a:r>
              <a:rPr lang="en-GB" sz="1900">
                <a:solidFill>
                  <a:schemeClr val="dk1"/>
                </a:solidFill>
              </a:rPr>
              <a:t> this is not a hobby.</a:t>
            </a:r>
            <a:endParaRPr sz="1900">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t/>
            </a:r>
            <a:endParaRPr u="sng">
              <a:solidFill>
                <a:schemeClr val="dk1"/>
              </a:solidFill>
            </a:endParaRPr>
          </a:p>
        </p:txBody>
      </p:sp>
      <p:pic>
        <p:nvPicPr>
          <p:cNvPr id="165" name="Google Shape;165;g2b43c34c0d9_2_53"/>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166" name="Google Shape;166;g2b43c34c0d9_2_53"/>
          <p:cNvPicPr preferRelativeResize="0"/>
          <p:nvPr/>
        </p:nvPicPr>
        <p:blipFill>
          <a:blip r:embed="rId4">
            <a:alphaModFix/>
          </a:blip>
          <a:stretch>
            <a:fillRect/>
          </a:stretch>
        </p:blipFill>
        <p:spPr>
          <a:xfrm>
            <a:off x="6212747" y="654536"/>
            <a:ext cx="3524251" cy="46969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b43c34c0d9_2_59"/>
          <p:cNvSpPr txBox="1"/>
          <p:nvPr>
            <p:ph idx="1" type="body"/>
          </p:nvPr>
        </p:nvSpPr>
        <p:spPr>
          <a:xfrm>
            <a:off x="343628" y="1155691"/>
            <a:ext cx="5305227" cy="3881573"/>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How would you define the Emeerree project?</a:t>
            </a:r>
            <a:endParaRPr b="1">
              <a:solidFill>
                <a:schemeClr val="dk1"/>
              </a:solidFill>
            </a:endParaRPr>
          </a:p>
          <a:p>
            <a:pPr indent="0" lvl="0" marL="0" rtl="0" algn="ctr">
              <a:spcBef>
                <a:spcPts val="1300"/>
              </a:spcBef>
              <a:spcAft>
                <a:spcPts val="0"/>
              </a:spcAft>
              <a:buNone/>
            </a:pPr>
            <a:r>
              <a:t/>
            </a:r>
            <a:endParaRPr sz="1500">
              <a:solidFill>
                <a:schemeClr val="dk1"/>
              </a:solidFill>
            </a:endParaRPr>
          </a:p>
          <a:p>
            <a:pPr indent="0" lvl="0" marL="0" rtl="0" algn="ctr">
              <a:spcBef>
                <a:spcPts val="1300"/>
              </a:spcBef>
              <a:spcAft>
                <a:spcPts val="1300"/>
              </a:spcAft>
              <a:buNone/>
            </a:pPr>
            <a:r>
              <a:rPr lang="en-GB" sz="1500">
                <a:solidFill>
                  <a:schemeClr val="dk1"/>
                </a:solidFill>
              </a:rPr>
              <a:t>What is always present in the brand is the solidity of the proposals, the commitment and the sexy. This is translated in different ways depending on the needs or the starting point of the collections.</a:t>
            </a:r>
            <a:endParaRPr sz="1500">
              <a:solidFill>
                <a:schemeClr val="dk1"/>
              </a:solidFill>
            </a:endParaRPr>
          </a:p>
        </p:txBody>
      </p:sp>
      <p:pic>
        <p:nvPicPr>
          <p:cNvPr id="172" name="Google Shape;172;g2b43c34c0d9_2_59"/>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173" name="Google Shape;173;g2b43c34c0d9_2_59"/>
          <p:cNvPicPr preferRelativeResize="0"/>
          <p:nvPr/>
        </p:nvPicPr>
        <p:blipFill>
          <a:blip r:embed="rId4">
            <a:alphaModFix/>
          </a:blip>
          <a:stretch>
            <a:fillRect/>
          </a:stretch>
        </p:blipFill>
        <p:spPr>
          <a:xfrm>
            <a:off x="6173501" y="784048"/>
            <a:ext cx="3563497" cy="44554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b43c34c0d9_2_65"/>
          <p:cNvSpPr txBox="1"/>
          <p:nvPr>
            <p:ph idx="1" type="body"/>
          </p:nvPr>
        </p:nvSpPr>
        <p:spPr>
          <a:xfrm>
            <a:off x="343628" y="1155691"/>
            <a:ext cx="4861719" cy="3881243"/>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rPr>
              <a:t>If you had to take a photo of your inspiration moodboard, what would we find in it?</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1300"/>
              </a:spcAft>
              <a:buNone/>
            </a:pPr>
            <a:r>
              <a:rPr lang="en-GB" sz="1500">
                <a:solidFill>
                  <a:schemeClr val="dk1"/>
                </a:solidFill>
              </a:rPr>
              <a:t>Lots of things, from scraps of fabrics that I find to quick sketches of things that come to mind, reference photos, details, portraits of people I consider that represent the brand...</a:t>
            </a:r>
            <a:endParaRPr sz="1500">
              <a:solidFill>
                <a:schemeClr val="dk1"/>
              </a:solidFill>
            </a:endParaRPr>
          </a:p>
        </p:txBody>
      </p:sp>
      <p:pic>
        <p:nvPicPr>
          <p:cNvPr id="179" name="Google Shape;179;g2b43c34c0d9_2_65"/>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180" name="Google Shape;180;g2b43c34c0d9_2_65"/>
          <p:cNvPicPr preferRelativeResize="0"/>
          <p:nvPr/>
        </p:nvPicPr>
        <p:blipFill>
          <a:blip r:embed="rId4">
            <a:alphaModFix/>
          </a:blip>
          <a:stretch>
            <a:fillRect/>
          </a:stretch>
        </p:blipFill>
        <p:spPr>
          <a:xfrm>
            <a:off x="6140290" y="869820"/>
            <a:ext cx="3596705" cy="44969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b43c34c0d9_2_71"/>
          <p:cNvSpPr txBox="1"/>
          <p:nvPr>
            <p:ph idx="1" type="body"/>
          </p:nvPr>
        </p:nvSpPr>
        <p:spPr>
          <a:xfrm>
            <a:off x="343628" y="1270568"/>
            <a:ext cx="5413044" cy="3766476"/>
          </a:xfrm>
          <a:prstGeom prst="rect">
            <a:avLst/>
          </a:prstGeom>
        </p:spPr>
        <p:txBody>
          <a:bodyPr anchorCtr="0" anchor="t" bIns="100800" lIns="100800" spcFirstLastPara="1" rIns="100800" wrap="square" tIns="100800">
            <a:normAutofit/>
          </a:bodyPr>
          <a:lstStyle/>
          <a:p>
            <a:pPr indent="0" lvl="0" marL="0" rtl="0" algn="ctr">
              <a:spcBef>
                <a:spcPts val="0"/>
              </a:spcBef>
              <a:spcAft>
                <a:spcPts val="0"/>
              </a:spcAft>
              <a:buNone/>
            </a:pPr>
            <a:r>
              <a:rPr b="1" lang="en-GB">
                <a:solidFill>
                  <a:schemeClr val="dk1"/>
                </a:solidFill>
                <a:latin typeface="Roboto"/>
                <a:ea typeface="Roboto"/>
                <a:cs typeface="Roboto"/>
                <a:sym typeface="Roboto"/>
              </a:rPr>
              <a:t>What are the steps that </a:t>
            </a:r>
            <a:r>
              <a:rPr b="1" lang="en-GB">
                <a:solidFill>
                  <a:schemeClr val="dk1"/>
                </a:solidFill>
                <a:latin typeface="Roboto"/>
                <a:ea typeface="Roboto"/>
                <a:cs typeface="Roboto"/>
                <a:sym typeface="Roboto"/>
              </a:rPr>
              <a:t>you</a:t>
            </a:r>
            <a:r>
              <a:rPr b="1" lang="en-GB">
                <a:solidFill>
                  <a:schemeClr val="dk1"/>
                </a:solidFill>
                <a:latin typeface="Roboto"/>
                <a:ea typeface="Roboto"/>
                <a:cs typeface="Roboto"/>
                <a:sym typeface="Roboto"/>
              </a:rPr>
              <a:t> follow in the creative processes for creating your collections?</a:t>
            </a:r>
            <a:endParaRPr b="1">
              <a:solidFill>
                <a:schemeClr val="dk1"/>
              </a:solidFill>
              <a:latin typeface="Roboto"/>
              <a:ea typeface="Roboto"/>
              <a:cs typeface="Roboto"/>
              <a:sym typeface="Roboto"/>
            </a:endParaRPr>
          </a:p>
          <a:p>
            <a:pPr indent="0" lvl="0" marL="0" rtl="0" algn="ctr">
              <a:spcBef>
                <a:spcPts val="1300"/>
              </a:spcBef>
              <a:spcAft>
                <a:spcPts val="0"/>
              </a:spcAft>
              <a:buNone/>
            </a:pPr>
            <a:r>
              <a:t/>
            </a:r>
            <a:endParaRPr sz="1500">
              <a:solidFill>
                <a:schemeClr val="dk1"/>
              </a:solidFill>
              <a:latin typeface="Roboto"/>
              <a:ea typeface="Roboto"/>
              <a:cs typeface="Roboto"/>
              <a:sym typeface="Roboto"/>
            </a:endParaRPr>
          </a:p>
          <a:p>
            <a:pPr indent="0" lvl="0" marL="0" rtl="0" algn="ctr">
              <a:spcBef>
                <a:spcPts val="1300"/>
              </a:spcBef>
              <a:spcAft>
                <a:spcPts val="1300"/>
              </a:spcAft>
              <a:buNone/>
            </a:pPr>
            <a:r>
              <a:rPr lang="en-GB" sz="1500">
                <a:solidFill>
                  <a:schemeClr val="dk1"/>
                </a:solidFill>
                <a:latin typeface="Roboto"/>
                <a:ea typeface="Roboto"/>
                <a:cs typeface="Roboto"/>
                <a:sym typeface="Roboto"/>
              </a:rPr>
              <a:t>I don't have a defined creative process. I really like starting from things that attract me, so when I find something that excites me, I start to work with it. I think that this way I don't feel so limited when designing new collections and I enjoy my work more.</a:t>
            </a:r>
            <a:endParaRPr sz="1500">
              <a:solidFill>
                <a:schemeClr val="dk1"/>
              </a:solidFill>
              <a:latin typeface="Roboto"/>
              <a:ea typeface="Roboto"/>
              <a:cs typeface="Roboto"/>
              <a:sym typeface="Roboto"/>
            </a:endParaRPr>
          </a:p>
        </p:txBody>
      </p:sp>
      <p:pic>
        <p:nvPicPr>
          <p:cNvPr id="186" name="Google Shape;186;g2b43c34c0d9_2_71"/>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187" name="Google Shape;187;g2b43c34c0d9_2_71"/>
          <p:cNvPicPr preferRelativeResize="0"/>
          <p:nvPr/>
        </p:nvPicPr>
        <p:blipFill>
          <a:blip r:embed="rId4">
            <a:alphaModFix/>
          </a:blip>
          <a:stretch>
            <a:fillRect/>
          </a:stretch>
        </p:blipFill>
        <p:spPr>
          <a:xfrm>
            <a:off x="6292068" y="628380"/>
            <a:ext cx="3444931" cy="45912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b43c34c0d9_2_77"/>
          <p:cNvSpPr txBox="1"/>
          <p:nvPr>
            <p:ph idx="1" type="body"/>
          </p:nvPr>
        </p:nvSpPr>
        <p:spPr>
          <a:xfrm>
            <a:off x="517894" y="1155691"/>
            <a:ext cx="4987065" cy="4219921"/>
          </a:xfrm>
          <a:prstGeom prst="rect">
            <a:avLst/>
          </a:prstGeom>
        </p:spPr>
        <p:txBody>
          <a:bodyPr anchorCtr="0" anchor="t" bIns="100800" lIns="100800" spcFirstLastPara="1" rIns="100800" wrap="square" tIns="100800">
            <a:normAutofit lnSpcReduction="10000"/>
          </a:bodyPr>
          <a:lstStyle/>
          <a:p>
            <a:pPr indent="0" lvl="0" marL="0" rtl="0" algn="ctr">
              <a:spcBef>
                <a:spcPts val="0"/>
              </a:spcBef>
              <a:spcAft>
                <a:spcPts val="0"/>
              </a:spcAft>
              <a:buNone/>
            </a:pPr>
            <a:r>
              <a:rPr b="1" lang="en-GB">
                <a:solidFill>
                  <a:schemeClr val="dk1"/>
                </a:solidFill>
              </a:rPr>
              <a:t>You get all your fabrics through local businesses, surplus, defective fabrics. Do you see it necessary for brands to have sustainable creation processes?</a:t>
            </a:r>
            <a:endParaRPr b="1">
              <a:solidFill>
                <a:schemeClr val="dk1"/>
              </a:solidFill>
            </a:endParaRPr>
          </a:p>
          <a:p>
            <a:pPr indent="0" lvl="0" marL="0" rtl="0" algn="ctr">
              <a:spcBef>
                <a:spcPts val="1300"/>
              </a:spcBef>
              <a:spcAft>
                <a:spcPts val="0"/>
              </a:spcAft>
              <a:buNone/>
            </a:pPr>
            <a:r>
              <a:t/>
            </a:r>
            <a:endParaRPr sz="1500">
              <a:solidFill>
                <a:schemeClr val="dk1"/>
              </a:solidFill>
            </a:endParaRPr>
          </a:p>
          <a:p>
            <a:pPr indent="0" lvl="0" marL="0" rtl="0" algn="ctr">
              <a:spcBef>
                <a:spcPts val="1300"/>
              </a:spcBef>
              <a:spcAft>
                <a:spcPts val="0"/>
              </a:spcAft>
              <a:buNone/>
            </a:pPr>
            <a:r>
              <a:rPr lang="en-GB" sz="1500">
                <a:solidFill>
                  <a:schemeClr val="dk1"/>
                </a:solidFill>
              </a:rPr>
              <a:t>It is very necessary, </a:t>
            </a:r>
            <a:r>
              <a:rPr lang="en-GB" sz="1500">
                <a:solidFill>
                  <a:schemeClr val="dk1"/>
                </a:solidFill>
              </a:rPr>
              <a:t>especially</a:t>
            </a:r>
            <a:r>
              <a:rPr lang="en-GB" sz="1500">
                <a:solidFill>
                  <a:schemeClr val="dk1"/>
                </a:solidFill>
              </a:rPr>
              <a:t> in large companies that would have to put more effort into it. We have to be responsible with the industry and not produce or consume more than we need. Bet for quality and understand that within the definition of sustainability is also the quality of the working life of workers.</a:t>
            </a:r>
            <a:endParaRPr sz="1500">
              <a:solidFill>
                <a:schemeClr val="dk1"/>
              </a:solidFill>
            </a:endParaRPr>
          </a:p>
          <a:p>
            <a:pPr indent="0" lvl="0" marL="0" rtl="0" algn="ctr">
              <a:spcBef>
                <a:spcPts val="1300"/>
              </a:spcBef>
              <a:spcAft>
                <a:spcPts val="1300"/>
              </a:spcAft>
              <a:buNone/>
            </a:pPr>
            <a:r>
              <a:t/>
            </a:r>
            <a:endParaRPr b="1">
              <a:solidFill>
                <a:schemeClr val="dk1"/>
              </a:solidFill>
            </a:endParaRPr>
          </a:p>
        </p:txBody>
      </p:sp>
      <p:pic>
        <p:nvPicPr>
          <p:cNvPr id="193" name="Google Shape;193;g2b43c34c0d9_2_77"/>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194" name="Google Shape;194;g2b43c34c0d9_2_77"/>
          <p:cNvPicPr preferRelativeResize="0"/>
          <p:nvPr/>
        </p:nvPicPr>
        <p:blipFill>
          <a:blip r:embed="rId4">
            <a:alphaModFix/>
          </a:blip>
          <a:stretch>
            <a:fillRect/>
          </a:stretch>
        </p:blipFill>
        <p:spPr>
          <a:xfrm>
            <a:off x="6192766" y="651918"/>
            <a:ext cx="3544232" cy="47235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b43c34c0d9_2_83"/>
          <p:cNvSpPr txBox="1"/>
          <p:nvPr>
            <p:ph idx="1" type="body"/>
          </p:nvPr>
        </p:nvSpPr>
        <p:spPr>
          <a:xfrm>
            <a:off x="451500" y="951872"/>
            <a:ext cx="5017492" cy="4348910"/>
          </a:xfrm>
          <a:prstGeom prst="rect">
            <a:avLst/>
          </a:prstGeom>
        </p:spPr>
        <p:txBody>
          <a:bodyPr anchorCtr="0" anchor="t" bIns="100800" lIns="100800" spcFirstLastPara="1" rIns="100800" wrap="square" tIns="100800">
            <a:normAutofit lnSpcReduction="20000"/>
          </a:bodyPr>
          <a:lstStyle/>
          <a:p>
            <a:pPr indent="0" lvl="0" marL="0" rtl="0" algn="ctr">
              <a:spcBef>
                <a:spcPts val="0"/>
              </a:spcBef>
              <a:spcAft>
                <a:spcPts val="0"/>
              </a:spcAft>
              <a:buNone/>
            </a:pPr>
            <a:r>
              <a:rPr b="1" lang="en-GB">
                <a:solidFill>
                  <a:schemeClr val="dk1"/>
                </a:solidFill>
              </a:rPr>
              <a:t>Focusing on the current topic, what was your feeling when you saw Dua Lipa, one of the current style icons, wearing one of your garments from the 2022 collection?</a:t>
            </a:r>
            <a:endParaRPr b="1">
              <a:solidFill>
                <a:schemeClr val="dk1"/>
              </a:solidFill>
            </a:endParaRPr>
          </a:p>
          <a:p>
            <a:pPr indent="0" lvl="0" marL="0" rtl="0" algn="ctr">
              <a:spcBef>
                <a:spcPts val="1300"/>
              </a:spcBef>
              <a:spcAft>
                <a:spcPts val="0"/>
              </a:spcAft>
              <a:buNone/>
            </a:pPr>
            <a:r>
              <a:t/>
            </a:r>
            <a:endParaRPr b="1">
              <a:solidFill>
                <a:schemeClr val="dk1"/>
              </a:solidFill>
            </a:endParaRPr>
          </a:p>
          <a:p>
            <a:pPr indent="0" lvl="0" marL="0" rtl="0" algn="ctr">
              <a:spcBef>
                <a:spcPts val="1300"/>
              </a:spcBef>
              <a:spcAft>
                <a:spcPts val="0"/>
              </a:spcAft>
              <a:buNone/>
            </a:pPr>
            <a:r>
              <a:rPr lang="en-GB" sz="1700">
                <a:solidFill>
                  <a:schemeClr val="dk1"/>
                </a:solidFill>
              </a:rPr>
              <a:t>I was very happy, she wore it twice. I am very happy to see that my work reaches so far and to those types of profiles. It is evident that her team works hard to bring her current proposals, and not only from well-known brands, but also from emerging brands and seeing one of my pieces there makes me feel fulfilled with what I do.</a:t>
            </a:r>
            <a:endParaRPr sz="1700">
              <a:solidFill>
                <a:schemeClr val="dk1"/>
              </a:solidFill>
            </a:endParaRPr>
          </a:p>
          <a:p>
            <a:pPr indent="0" lvl="0" marL="0" rtl="0" algn="ctr">
              <a:spcBef>
                <a:spcPts val="1300"/>
              </a:spcBef>
              <a:spcAft>
                <a:spcPts val="1300"/>
              </a:spcAft>
              <a:buNone/>
            </a:pPr>
            <a:r>
              <a:t/>
            </a:r>
            <a:endParaRPr sz="1500">
              <a:solidFill>
                <a:schemeClr val="dk1"/>
              </a:solidFill>
            </a:endParaRPr>
          </a:p>
        </p:txBody>
      </p:sp>
      <p:pic>
        <p:nvPicPr>
          <p:cNvPr id="200" name="Google Shape;200;g2b43c34c0d9_2_83"/>
          <p:cNvPicPr preferRelativeResize="0"/>
          <p:nvPr/>
        </p:nvPicPr>
        <p:blipFill>
          <a:blip r:embed="rId3">
            <a:alphaModFix/>
          </a:blip>
          <a:stretch>
            <a:fillRect/>
          </a:stretch>
        </p:blipFill>
        <p:spPr>
          <a:xfrm>
            <a:off x="8094348" y="234137"/>
            <a:ext cx="1642652" cy="226227"/>
          </a:xfrm>
          <a:prstGeom prst="rect">
            <a:avLst/>
          </a:prstGeom>
          <a:noFill/>
          <a:ln>
            <a:noFill/>
          </a:ln>
        </p:spPr>
      </p:pic>
      <p:pic>
        <p:nvPicPr>
          <p:cNvPr id="201" name="Google Shape;201;g2b43c34c0d9_2_83"/>
          <p:cNvPicPr preferRelativeResize="0"/>
          <p:nvPr/>
        </p:nvPicPr>
        <p:blipFill>
          <a:blip r:embed="rId4">
            <a:alphaModFix/>
          </a:blip>
          <a:stretch>
            <a:fillRect/>
          </a:stretch>
        </p:blipFill>
        <p:spPr>
          <a:xfrm>
            <a:off x="6241328" y="716660"/>
            <a:ext cx="3495670" cy="46588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2024-01-16T19:34:53Z</dcterms:created>
</cp:coreProperties>
</file>

<file path=docProps/custom.xml><?xml version="1.0" encoding="utf-8"?>
<Properties xmlns="http://schemas.openxmlformats.org/officeDocument/2006/custom-properties" xmlns:vt="http://schemas.openxmlformats.org/officeDocument/2006/docPropsVTypes"/>
</file>