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75" r:id="rId8"/>
    <p:sldId id="261" r:id="rId9"/>
    <p:sldId id="263" r:id="rId10"/>
    <p:sldId id="276" r:id="rId11"/>
    <p:sldId id="264" r:id="rId12"/>
    <p:sldId id="265" r:id="rId13"/>
    <p:sldId id="277" r:id="rId14"/>
    <p:sldId id="266" r:id="rId15"/>
    <p:sldId id="267" r:id="rId16"/>
    <p:sldId id="268" r:id="rId17"/>
    <p:sldId id="269" r:id="rId18"/>
    <p:sldId id="278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EDF6A-FE3F-4D12-B514-7B4BE5618C95}" v="281" dt="2022-06-02T20:09:22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E9108-EF89-47A8-BB43-80D124711C50}" type="doc">
      <dgm:prSet loTypeId="urn:microsoft.com/office/officeart/2005/8/layout/list1" loCatId="list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763AC394-7A13-4F80-859F-C69C06D57B62}">
      <dgm:prSet/>
      <dgm:spPr/>
      <dgm:t>
        <a:bodyPr/>
        <a:lstStyle/>
        <a:p>
          <a:r>
            <a:rPr lang="hr-HR" b="0" i="0"/>
            <a:t>Polazak u Tursku</a:t>
          </a:r>
          <a:endParaRPr lang="en-US"/>
        </a:p>
      </dgm:t>
    </dgm:pt>
    <dgm:pt modelId="{8BE176D4-4D19-4FA5-9F75-5110D4EE9D3E}" type="parTrans" cxnId="{DF739B20-5C85-468D-8F26-6AC42A11E396}">
      <dgm:prSet/>
      <dgm:spPr/>
      <dgm:t>
        <a:bodyPr/>
        <a:lstStyle/>
        <a:p>
          <a:endParaRPr lang="en-US"/>
        </a:p>
      </dgm:t>
    </dgm:pt>
    <dgm:pt modelId="{473AAFDB-B3AF-478D-A49A-36D3283E8B9B}" type="sibTrans" cxnId="{DF739B20-5C85-468D-8F26-6AC42A11E396}">
      <dgm:prSet/>
      <dgm:spPr/>
      <dgm:t>
        <a:bodyPr/>
        <a:lstStyle/>
        <a:p>
          <a:endParaRPr lang="en-US"/>
        </a:p>
      </dgm:t>
    </dgm:pt>
    <dgm:pt modelId="{AC713BAF-CEB5-4DEA-BF8A-387221A2EA96}">
      <dgm:prSet/>
      <dgm:spPr/>
      <dgm:t>
        <a:bodyPr/>
        <a:lstStyle/>
        <a:p>
          <a:r>
            <a:rPr lang="hr-HR" b="0" i="0"/>
            <a:t>Obilazak grada</a:t>
          </a:r>
          <a:endParaRPr lang="en-US"/>
        </a:p>
      </dgm:t>
    </dgm:pt>
    <dgm:pt modelId="{C2C065A2-1C03-42B5-82B2-B7E7F184C018}" type="parTrans" cxnId="{08302F73-5807-412D-8EE4-A9B07A26D3F5}">
      <dgm:prSet/>
      <dgm:spPr/>
      <dgm:t>
        <a:bodyPr/>
        <a:lstStyle/>
        <a:p>
          <a:endParaRPr lang="en-US"/>
        </a:p>
      </dgm:t>
    </dgm:pt>
    <dgm:pt modelId="{45BA33FE-B4C8-4497-8968-823EF9CE780F}" type="sibTrans" cxnId="{08302F73-5807-412D-8EE4-A9B07A26D3F5}">
      <dgm:prSet/>
      <dgm:spPr/>
      <dgm:t>
        <a:bodyPr/>
        <a:lstStyle/>
        <a:p>
          <a:endParaRPr lang="en-US"/>
        </a:p>
      </dgm:t>
    </dgm:pt>
    <dgm:pt modelId="{14326CB5-FDA3-4B1E-B89D-2EFA7DFB30D0}" type="pres">
      <dgm:prSet presAssocID="{BDFE9108-EF89-47A8-BB43-80D124711C50}" presName="linear" presStyleCnt="0">
        <dgm:presLayoutVars>
          <dgm:dir/>
          <dgm:animLvl val="lvl"/>
          <dgm:resizeHandles val="exact"/>
        </dgm:presLayoutVars>
      </dgm:prSet>
      <dgm:spPr/>
    </dgm:pt>
    <dgm:pt modelId="{E9032824-F3F8-4B65-B59A-CD7961F87FCF}" type="pres">
      <dgm:prSet presAssocID="{763AC394-7A13-4F80-859F-C69C06D57B62}" presName="parentLin" presStyleCnt="0"/>
      <dgm:spPr/>
    </dgm:pt>
    <dgm:pt modelId="{EE69DAF0-3A82-4549-8A61-38975D9AAA0C}" type="pres">
      <dgm:prSet presAssocID="{763AC394-7A13-4F80-859F-C69C06D57B62}" presName="parentLeftMargin" presStyleLbl="node1" presStyleIdx="0" presStyleCnt="2"/>
      <dgm:spPr/>
    </dgm:pt>
    <dgm:pt modelId="{D8C505B5-223B-4088-852B-9970F301AAC0}" type="pres">
      <dgm:prSet presAssocID="{763AC394-7A13-4F80-859F-C69C06D57B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BB6E50-0630-4E77-8C71-63700DE5B8AB}" type="pres">
      <dgm:prSet presAssocID="{763AC394-7A13-4F80-859F-C69C06D57B62}" presName="negativeSpace" presStyleCnt="0"/>
      <dgm:spPr/>
    </dgm:pt>
    <dgm:pt modelId="{2347AD55-3453-4517-9B40-41013B4E42A5}" type="pres">
      <dgm:prSet presAssocID="{763AC394-7A13-4F80-859F-C69C06D57B62}" presName="childText" presStyleLbl="conFgAcc1" presStyleIdx="0" presStyleCnt="2">
        <dgm:presLayoutVars>
          <dgm:bulletEnabled val="1"/>
        </dgm:presLayoutVars>
      </dgm:prSet>
      <dgm:spPr/>
    </dgm:pt>
    <dgm:pt modelId="{B0329E7D-31D7-4641-9D8A-2277E033E4C4}" type="pres">
      <dgm:prSet presAssocID="{473AAFDB-B3AF-478D-A49A-36D3283E8B9B}" presName="spaceBetweenRectangles" presStyleCnt="0"/>
      <dgm:spPr/>
    </dgm:pt>
    <dgm:pt modelId="{C10E899A-C344-4A67-871F-EE95F9AA4915}" type="pres">
      <dgm:prSet presAssocID="{AC713BAF-CEB5-4DEA-BF8A-387221A2EA96}" presName="parentLin" presStyleCnt="0"/>
      <dgm:spPr/>
    </dgm:pt>
    <dgm:pt modelId="{FA63B530-ECEB-4C50-AA14-11A1D2AF0636}" type="pres">
      <dgm:prSet presAssocID="{AC713BAF-CEB5-4DEA-BF8A-387221A2EA96}" presName="parentLeftMargin" presStyleLbl="node1" presStyleIdx="0" presStyleCnt="2"/>
      <dgm:spPr/>
    </dgm:pt>
    <dgm:pt modelId="{4447F66C-B94E-47C3-9CE1-513F7C2CC94C}" type="pres">
      <dgm:prSet presAssocID="{AC713BAF-CEB5-4DEA-BF8A-387221A2EA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8CDFE03-892D-47EC-8FC7-924FE708CAB7}" type="pres">
      <dgm:prSet presAssocID="{AC713BAF-CEB5-4DEA-BF8A-387221A2EA96}" presName="negativeSpace" presStyleCnt="0"/>
      <dgm:spPr/>
    </dgm:pt>
    <dgm:pt modelId="{0B5060EF-3FE4-4C45-AAEB-14C3FAEF18F3}" type="pres">
      <dgm:prSet presAssocID="{AC713BAF-CEB5-4DEA-BF8A-387221A2EA9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0780105-57D3-432C-A17E-E189B2B544D2}" type="presOf" srcId="{BDFE9108-EF89-47A8-BB43-80D124711C50}" destId="{14326CB5-FDA3-4B1E-B89D-2EFA7DFB30D0}" srcOrd="0" destOrd="0" presId="urn:microsoft.com/office/officeart/2005/8/layout/list1"/>
    <dgm:cxn modelId="{DF739B20-5C85-468D-8F26-6AC42A11E396}" srcId="{BDFE9108-EF89-47A8-BB43-80D124711C50}" destId="{763AC394-7A13-4F80-859F-C69C06D57B62}" srcOrd="0" destOrd="0" parTransId="{8BE176D4-4D19-4FA5-9F75-5110D4EE9D3E}" sibTransId="{473AAFDB-B3AF-478D-A49A-36D3283E8B9B}"/>
    <dgm:cxn modelId="{A93F562F-238C-478E-8AA4-3009EFC9DB5C}" type="presOf" srcId="{763AC394-7A13-4F80-859F-C69C06D57B62}" destId="{EE69DAF0-3A82-4549-8A61-38975D9AAA0C}" srcOrd="0" destOrd="0" presId="urn:microsoft.com/office/officeart/2005/8/layout/list1"/>
    <dgm:cxn modelId="{1F2F0669-2E63-4BED-891A-65546024F2AB}" type="presOf" srcId="{AC713BAF-CEB5-4DEA-BF8A-387221A2EA96}" destId="{FA63B530-ECEB-4C50-AA14-11A1D2AF0636}" srcOrd="0" destOrd="0" presId="urn:microsoft.com/office/officeart/2005/8/layout/list1"/>
    <dgm:cxn modelId="{D8EF3A71-178F-4C94-9C5D-68E8E4E2051E}" type="presOf" srcId="{AC713BAF-CEB5-4DEA-BF8A-387221A2EA96}" destId="{4447F66C-B94E-47C3-9CE1-513F7C2CC94C}" srcOrd="1" destOrd="0" presId="urn:microsoft.com/office/officeart/2005/8/layout/list1"/>
    <dgm:cxn modelId="{08302F73-5807-412D-8EE4-A9B07A26D3F5}" srcId="{BDFE9108-EF89-47A8-BB43-80D124711C50}" destId="{AC713BAF-CEB5-4DEA-BF8A-387221A2EA96}" srcOrd="1" destOrd="0" parTransId="{C2C065A2-1C03-42B5-82B2-B7E7F184C018}" sibTransId="{45BA33FE-B4C8-4497-8968-823EF9CE780F}"/>
    <dgm:cxn modelId="{FECED2CE-A591-4E98-A0D8-299D4737ACA5}" type="presOf" srcId="{763AC394-7A13-4F80-859F-C69C06D57B62}" destId="{D8C505B5-223B-4088-852B-9970F301AAC0}" srcOrd="1" destOrd="0" presId="urn:microsoft.com/office/officeart/2005/8/layout/list1"/>
    <dgm:cxn modelId="{6C4B74ED-09E7-4050-A818-0336A6043E7B}" type="presParOf" srcId="{14326CB5-FDA3-4B1E-B89D-2EFA7DFB30D0}" destId="{E9032824-F3F8-4B65-B59A-CD7961F87FCF}" srcOrd="0" destOrd="0" presId="urn:microsoft.com/office/officeart/2005/8/layout/list1"/>
    <dgm:cxn modelId="{22959F46-CC69-4F62-87B3-ACE9F3589CC9}" type="presParOf" srcId="{E9032824-F3F8-4B65-B59A-CD7961F87FCF}" destId="{EE69DAF0-3A82-4549-8A61-38975D9AAA0C}" srcOrd="0" destOrd="0" presId="urn:microsoft.com/office/officeart/2005/8/layout/list1"/>
    <dgm:cxn modelId="{D98E04A1-2DE1-40AB-88A4-C451512A8BF0}" type="presParOf" srcId="{E9032824-F3F8-4B65-B59A-CD7961F87FCF}" destId="{D8C505B5-223B-4088-852B-9970F301AAC0}" srcOrd="1" destOrd="0" presId="urn:microsoft.com/office/officeart/2005/8/layout/list1"/>
    <dgm:cxn modelId="{779E545F-30D3-47D1-BDE3-DB182AA6BCA9}" type="presParOf" srcId="{14326CB5-FDA3-4B1E-B89D-2EFA7DFB30D0}" destId="{CABB6E50-0630-4E77-8C71-63700DE5B8AB}" srcOrd="1" destOrd="0" presId="urn:microsoft.com/office/officeart/2005/8/layout/list1"/>
    <dgm:cxn modelId="{5F424363-7D1D-4B7F-BF21-4069896F55D8}" type="presParOf" srcId="{14326CB5-FDA3-4B1E-B89D-2EFA7DFB30D0}" destId="{2347AD55-3453-4517-9B40-41013B4E42A5}" srcOrd="2" destOrd="0" presId="urn:microsoft.com/office/officeart/2005/8/layout/list1"/>
    <dgm:cxn modelId="{87EBD64E-AC1A-46D3-AF79-33442A7E6485}" type="presParOf" srcId="{14326CB5-FDA3-4B1E-B89D-2EFA7DFB30D0}" destId="{B0329E7D-31D7-4641-9D8A-2277E033E4C4}" srcOrd="3" destOrd="0" presId="urn:microsoft.com/office/officeart/2005/8/layout/list1"/>
    <dgm:cxn modelId="{4760FD1B-1956-421A-BEE4-A0735DAE252C}" type="presParOf" srcId="{14326CB5-FDA3-4B1E-B89D-2EFA7DFB30D0}" destId="{C10E899A-C344-4A67-871F-EE95F9AA4915}" srcOrd="4" destOrd="0" presId="urn:microsoft.com/office/officeart/2005/8/layout/list1"/>
    <dgm:cxn modelId="{3B120EFF-056E-4AFB-BEE9-A75F0CFFDB13}" type="presParOf" srcId="{C10E899A-C344-4A67-871F-EE95F9AA4915}" destId="{FA63B530-ECEB-4C50-AA14-11A1D2AF0636}" srcOrd="0" destOrd="0" presId="urn:microsoft.com/office/officeart/2005/8/layout/list1"/>
    <dgm:cxn modelId="{AFB18A97-68E5-4D7A-8F0A-5E081EC95AEF}" type="presParOf" srcId="{C10E899A-C344-4A67-871F-EE95F9AA4915}" destId="{4447F66C-B94E-47C3-9CE1-513F7C2CC94C}" srcOrd="1" destOrd="0" presId="urn:microsoft.com/office/officeart/2005/8/layout/list1"/>
    <dgm:cxn modelId="{23DC2FDE-D648-4FFA-A800-AE01DB58A040}" type="presParOf" srcId="{14326CB5-FDA3-4B1E-B89D-2EFA7DFB30D0}" destId="{88CDFE03-892D-47EC-8FC7-924FE708CAB7}" srcOrd="5" destOrd="0" presId="urn:microsoft.com/office/officeart/2005/8/layout/list1"/>
    <dgm:cxn modelId="{1F0DDD8F-1AF0-49D5-8FD7-7AF3B28C4048}" type="presParOf" srcId="{14326CB5-FDA3-4B1E-B89D-2EFA7DFB30D0}" destId="{0B5060EF-3FE4-4C45-AAEB-14C3FAEF18F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CF96D-18C0-4669-BADB-622315C4F78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A56525E-1BED-40D1-A456-AA33A048E8B5}">
      <dgm:prSet/>
      <dgm:spPr/>
      <dgm:t>
        <a:bodyPr/>
        <a:lstStyle/>
        <a:p>
          <a:r>
            <a:rPr lang="hr-HR" b="0" i="0"/>
            <a:t>Odlazak u školu i upoznavanje s partnerima</a:t>
          </a:r>
          <a:endParaRPr lang="en-US"/>
        </a:p>
      </dgm:t>
    </dgm:pt>
    <dgm:pt modelId="{769971C3-C70C-4FF8-9C10-70ADD2C45926}" type="parTrans" cxnId="{8ED53624-F487-43EF-B1CF-E63F8D733F56}">
      <dgm:prSet/>
      <dgm:spPr/>
      <dgm:t>
        <a:bodyPr/>
        <a:lstStyle/>
        <a:p>
          <a:endParaRPr lang="en-US"/>
        </a:p>
      </dgm:t>
    </dgm:pt>
    <dgm:pt modelId="{B158198C-1628-4021-A8B2-EE06735C112A}" type="sibTrans" cxnId="{8ED53624-F487-43EF-B1CF-E63F8D733F56}">
      <dgm:prSet/>
      <dgm:spPr/>
      <dgm:t>
        <a:bodyPr/>
        <a:lstStyle/>
        <a:p>
          <a:endParaRPr lang="en-US"/>
        </a:p>
      </dgm:t>
    </dgm:pt>
    <dgm:pt modelId="{07000DFD-D47D-4D51-AC02-1AF571C544A3}">
      <dgm:prSet/>
      <dgm:spPr/>
      <dgm:t>
        <a:bodyPr/>
        <a:lstStyle/>
        <a:p>
          <a:r>
            <a:rPr lang="hr-HR" b="0" i="0"/>
            <a:t>Predstava Turskih tradicionalnih plesova</a:t>
          </a:r>
          <a:endParaRPr lang="en-US"/>
        </a:p>
      </dgm:t>
    </dgm:pt>
    <dgm:pt modelId="{C9532DD9-636E-4107-8603-4716349BF70D}" type="parTrans" cxnId="{326DDFD8-C825-475E-8077-549B862D80FB}">
      <dgm:prSet/>
      <dgm:spPr/>
      <dgm:t>
        <a:bodyPr/>
        <a:lstStyle/>
        <a:p>
          <a:endParaRPr lang="en-US"/>
        </a:p>
      </dgm:t>
    </dgm:pt>
    <dgm:pt modelId="{F6980111-155E-4614-83A2-08C134A64666}" type="sibTrans" cxnId="{326DDFD8-C825-475E-8077-549B862D80FB}">
      <dgm:prSet/>
      <dgm:spPr/>
      <dgm:t>
        <a:bodyPr/>
        <a:lstStyle/>
        <a:p>
          <a:endParaRPr lang="en-US"/>
        </a:p>
      </dgm:t>
    </dgm:pt>
    <dgm:pt modelId="{7D73F1B3-C16A-4C41-98E7-3D2C6BEC5882}">
      <dgm:prSet/>
      <dgm:spPr/>
      <dgm:t>
        <a:bodyPr/>
        <a:lstStyle/>
        <a:p>
          <a:r>
            <a:rPr lang="hr-HR" b="0" i="0"/>
            <a:t>Odlazak i ručak u srednjoj školi</a:t>
          </a:r>
          <a:endParaRPr lang="en-US"/>
        </a:p>
      </dgm:t>
    </dgm:pt>
    <dgm:pt modelId="{7318C59D-9D64-4651-88BF-6BBC22E819FE}" type="parTrans" cxnId="{708E0097-A979-44AF-A95D-5B764CD6F9BC}">
      <dgm:prSet/>
      <dgm:spPr/>
      <dgm:t>
        <a:bodyPr/>
        <a:lstStyle/>
        <a:p>
          <a:endParaRPr lang="en-US"/>
        </a:p>
      </dgm:t>
    </dgm:pt>
    <dgm:pt modelId="{4E02A068-CEC1-4A5E-976A-FA70A91E0013}" type="sibTrans" cxnId="{708E0097-A979-44AF-A95D-5B764CD6F9BC}">
      <dgm:prSet/>
      <dgm:spPr/>
      <dgm:t>
        <a:bodyPr/>
        <a:lstStyle/>
        <a:p>
          <a:endParaRPr lang="en-US"/>
        </a:p>
      </dgm:t>
    </dgm:pt>
    <dgm:pt modelId="{D3E1A98B-22B6-441D-94BE-A21A3716CBE7}">
      <dgm:prSet/>
      <dgm:spPr/>
      <dgm:t>
        <a:bodyPr/>
        <a:lstStyle/>
        <a:p>
          <a:r>
            <a:rPr lang="hr-HR" b="0" i="0"/>
            <a:t>Posjet satu povijesti</a:t>
          </a:r>
          <a:endParaRPr lang="en-US"/>
        </a:p>
      </dgm:t>
    </dgm:pt>
    <dgm:pt modelId="{7F0FE940-16EA-4A59-9FA0-FDCF0E0C96E6}" type="parTrans" cxnId="{A21DCFDE-AFB3-4341-BB6E-EAAE0D3D394E}">
      <dgm:prSet/>
      <dgm:spPr/>
      <dgm:t>
        <a:bodyPr/>
        <a:lstStyle/>
        <a:p>
          <a:endParaRPr lang="en-US"/>
        </a:p>
      </dgm:t>
    </dgm:pt>
    <dgm:pt modelId="{D71302CA-3FFC-4ED6-8B5D-1BB56E6A4F5E}" type="sibTrans" cxnId="{A21DCFDE-AFB3-4341-BB6E-EAAE0D3D394E}">
      <dgm:prSet/>
      <dgm:spPr/>
      <dgm:t>
        <a:bodyPr/>
        <a:lstStyle/>
        <a:p>
          <a:endParaRPr lang="en-US"/>
        </a:p>
      </dgm:t>
    </dgm:pt>
    <dgm:pt modelId="{DA34E67E-EA6A-43F3-86B9-6E84626AF531}">
      <dgm:prSet/>
      <dgm:spPr/>
      <dgm:t>
        <a:bodyPr/>
        <a:lstStyle/>
        <a:p>
          <a:r>
            <a:rPr lang="hr-HR" b="0" i="0"/>
            <a:t>Glazbena priredba</a:t>
          </a:r>
          <a:endParaRPr lang="en-US"/>
        </a:p>
      </dgm:t>
    </dgm:pt>
    <dgm:pt modelId="{CFECAC60-3602-4208-8108-C7E47A34E2A0}" type="parTrans" cxnId="{473DD59A-8361-4A6C-BC08-5FCBAA636D4C}">
      <dgm:prSet/>
      <dgm:spPr/>
      <dgm:t>
        <a:bodyPr/>
        <a:lstStyle/>
        <a:p>
          <a:endParaRPr lang="en-US"/>
        </a:p>
      </dgm:t>
    </dgm:pt>
    <dgm:pt modelId="{7C760C9E-1DFB-47F2-A415-B2BDE32A11C8}" type="sibTrans" cxnId="{473DD59A-8361-4A6C-BC08-5FCBAA636D4C}">
      <dgm:prSet/>
      <dgm:spPr/>
      <dgm:t>
        <a:bodyPr/>
        <a:lstStyle/>
        <a:p>
          <a:endParaRPr lang="en-US"/>
        </a:p>
      </dgm:t>
    </dgm:pt>
    <dgm:pt modelId="{51169912-DBAC-4209-BF9F-FC1C7EEBE437}">
      <dgm:prSet/>
      <dgm:spPr/>
      <dgm:t>
        <a:bodyPr/>
        <a:lstStyle/>
        <a:p>
          <a:r>
            <a:rPr lang="hr-HR" b="0" i="0"/>
            <a:t>Slobodno vrijeme</a:t>
          </a:r>
          <a:endParaRPr lang="en-US"/>
        </a:p>
      </dgm:t>
    </dgm:pt>
    <dgm:pt modelId="{3DF1D6F1-34EA-4E8E-870E-3249F309D85C}" type="parTrans" cxnId="{E30CCB93-19A5-46F9-BA4A-85A4132551B4}">
      <dgm:prSet/>
      <dgm:spPr/>
      <dgm:t>
        <a:bodyPr/>
        <a:lstStyle/>
        <a:p>
          <a:endParaRPr lang="en-US"/>
        </a:p>
      </dgm:t>
    </dgm:pt>
    <dgm:pt modelId="{83A5EF16-2D54-4E4D-8E9B-910FD5F0452B}" type="sibTrans" cxnId="{E30CCB93-19A5-46F9-BA4A-85A4132551B4}">
      <dgm:prSet/>
      <dgm:spPr/>
      <dgm:t>
        <a:bodyPr/>
        <a:lstStyle/>
        <a:p>
          <a:endParaRPr lang="en-US"/>
        </a:p>
      </dgm:t>
    </dgm:pt>
    <dgm:pt modelId="{B4BF1E62-B2C7-4238-8EAE-0E0FB883EC94}">
      <dgm:prSet/>
      <dgm:spPr/>
      <dgm:t>
        <a:bodyPr/>
        <a:lstStyle/>
        <a:p>
          <a:r>
            <a:rPr lang="hr-HR" b="0" i="0"/>
            <a:t>Večera</a:t>
          </a:r>
          <a:endParaRPr lang="en-US"/>
        </a:p>
      </dgm:t>
    </dgm:pt>
    <dgm:pt modelId="{79B32792-38B4-4BAD-B57D-6862ECEF3354}" type="parTrans" cxnId="{473080E5-B5A7-4E57-91F9-4102080D40E2}">
      <dgm:prSet/>
      <dgm:spPr/>
      <dgm:t>
        <a:bodyPr/>
        <a:lstStyle/>
        <a:p>
          <a:endParaRPr lang="en-US"/>
        </a:p>
      </dgm:t>
    </dgm:pt>
    <dgm:pt modelId="{BB9C838C-58BB-440F-8189-7BD9A520028D}" type="sibTrans" cxnId="{473080E5-B5A7-4E57-91F9-4102080D40E2}">
      <dgm:prSet/>
      <dgm:spPr/>
      <dgm:t>
        <a:bodyPr/>
        <a:lstStyle/>
        <a:p>
          <a:endParaRPr lang="en-US"/>
        </a:p>
      </dgm:t>
    </dgm:pt>
    <dgm:pt modelId="{29935813-3B3F-41A6-B9AD-0B25A91A5D95}" type="pres">
      <dgm:prSet presAssocID="{5E5CF96D-18C0-4669-BADB-622315C4F78D}" presName="linear" presStyleCnt="0">
        <dgm:presLayoutVars>
          <dgm:animLvl val="lvl"/>
          <dgm:resizeHandles val="exact"/>
        </dgm:presLayoutVars>
      </dgm:prSet>
      <dgm:spPr/>
    </dgm:pt>
    <dgm:pt modelId="{80E62B7F-6334-468A-AC37-2FDCF184A054}" type="pres">
      <dgm:prSet presAssocID="{CA56525E-1BED-40D1-A456-AA33A048E8B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1A6BB95-BFE1-4879-9923-3660E44FE934}" type="pres">
      <dgm:prSet presAssocID="{B158198C-1628-4021-A8B2-EE06735C112A}" presName="spacer" presStyleCnt="0"/>
      <dgm:spPr/>
    </dgm:pt>
    <dgm:pt modelId="{1CB0A562-F8C7-4CDA-ABFE-604305E5C4B9}" type="pres">
      <dgm:prSet presAssocID="{07000DFD-D47D-4D51-AC02-1AF571C544A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BC92DBA-71F7-4975-B2C0-85E73F4B20CB}" type="pres">
      <dgm:prSet presAssocID="{F6980111-155E-4614-83A2-08C134A64666}" presName="spacer" presStyleCnt="0"/>
      <dgm:spPr/>
    </dgm:pt>
    <dgm:pt modelId="{58A52BA9-3826-48F3-9E46-FBF2261D07AC}" type="pres">
      <dgm:prSet presAssocID="{7D73F1B3-C16A-4C41-98E7-3D2C6BEC588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14D2EA1-B409-4710-9377-B569D67EB275}" type="pres">
      <dgm:prSet presAssocID="{4E02A068-CEC1-4A5E-976A-FA70A91E0013}" presName="spacer" presStyleCnt="0"/>
      <dgm:spPr/>
    </dgm:pt>
    <dgm:pt modelId="{5B48BD6E-7854-4307-955C-C65A10AE41DA}" type="pres">
      <dgm:prSet presAssocID="{D3E1A98B-22B6-441D-94BE-A21A3716CBE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728A99B-4BE0-4FEC-9CEB-147F5184C1EF}" type="pres">
      <dgm:prSet presAssocID="{D71302CA-3FFC-4ED6-8B5D-1BB56E6A4F5E}" presName="spacer" presStyleCnt="0"/>
      <dgm:spPr/>
    </dgm:pt>
    <dgm:pt modelId="{26D0006F-F324-4E53-BB73-76026844B458}" type="pres">
      <dgm:prSet presAssocID="{DA34E67E-EA6A-43F3-86B9-6E84626AF53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50B01EC-68A4-4406-BB39-7FA2B9C2C804}" type="pres">
      <dgm:prSet presAssocID="{7C760C9E-1DFB-47F2-A415-B2BDE32A11C8}" presName="spacer" presStyleCnt="0"/>
      <dgm:spPr/>
    </dgm:pt>
    <dgm:pt modelId="{D8078C8D-A259-4B1C-80C0-B2738512E598}" type="pres">
      <dgm:prSet presAssocID="{51169912-DBAC-4209-BF9F-FC1C7EEBE43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EA5F718-E220-4FED-BB29-43B7B04CC227}" type="pres">
      <dgm:prSet presAssocID="{83A5EF16-2D54-4E4D-8E9B-910FD5F0452B}" presName="spacer" presStyleCnt="0"/>
      <dgm:spPr/>
    </dgm:pt>
    <dgm:pt modelId="{1E1AD381-D0B5-4A64-ABBD-5489A5E15563}" type="pres">
      <dgm:prSet presAssocID="{B4BF1E62-B2C7-4238-8EAE-0E0FB883EC9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B146D0C-0D9C-44DA-91FE-F56E3543FFA9}" type="presOf" srcId="{7D73F1B3-C16A-4C41-98E7-3D2C6BEC5882}" destId="{58A52BA9-3826-48F3-9E46-FBF2261D07AC}" srcOrd="0" destOrd="0" presId="urn:microsoft.com/office/officeart/2005/8/layout/vList2"/>
    <dgm:cxn modelId="{A5844415-11C2-44E8-8EEE-168E4945A3AE}" type="presOf" srcId="{CA56525E-1BED-40D1-A456-AA33A048E8B5}" destId="{80E62B7F-6334-468A-AC37-2FDCF184A054}" srcOrd="0" destOrd="0" presId="urn:microsoft.com/office/officeart/2005/8/layout/vList2"/>
    <dgm:cxn modelId="{8ED53624-F487-43EF-B1CF-E63F8D733F56}" srcId="{5E5CF96D-18C0-4669-BADB-622315C4F78D}" destId="{CA56525E-1BED-40D1-A456-AA33A048E8B5}" srcOrd="0" destOrd="0" parTransId="{769971C3-C70C-4FF8-9C10-70ADD2C45926}" sibTransId="{B158198C-1628-4021-A8B2-EE06735C112A}"/>
    <dgm:cxn modelId="{7FFC153F-36D2-4695-A720-4736DAE560F3}" type="presOf" srcId="{DA34E67E-EA6A-43F3-86B9-6E84626AF531}" destId="{26D0006F-F324-4E53-BB73-76026844B458}" srcOrd="0" destOrd="0" presId="urn:microsoft.com/office/officeart/2005/8/layout/vList2"/>
    <dgm:cxn modelId="{E30CCB93-19A5-46F9-BA4A-85A4132551B4}" srcId="{5E5CF96D-18C0-4669-BADB-622315C4F78D}" destId="{51169912-DBAC-4209-BF9F-FC1C7EEBE437}" srcOrd="5" destOrd="0" parTransId="{3DF1D6F1-34EA-4E8E-870E-3249F309D85C}" sibTransId="{83A5EF16-2D54-4E4D-8E9B-910FD5F0452B}"/>
    <dgm:cxn modelId="{708E0097-A979-44AF-A95D-5B764CD6F9BC}" srcId="{5E5CF96D-18C0-4669-BADB-622315C4F78D}" destId="{7D73F1B3-C16A-4C41-98E7-3D2C6BEC5882}" srcOrd="2" destOrd="0" parTransId="{7318C59D-9D64-4651-88BF-6BBC22E819FE}" sibTransId="{4E02A068-CEC1-4A5E-976A-FA70A91E0013}"/>
    <dgm:cxn modelId="{473DD59A-8361-4A6C-BC08-5FCBAA636D4C}" srcId="{5E5CF96D-18C0-4669-BADB-622315C4F78D}" destId="{DA34E67E-EA6A-43F3-86B9-6E84626AF531}" srcOrd="4" destOrd="0" parTransId="{CFECAC60-3602-4208-8108-C7E47A34E2A0}" sibTransId="{7C760C9E-1DFB-47F2-A415-B2BDE32A11C8}"/>
    <dgm:cxn modelId="{5492A2A6-8775-4814-8BC4-0FDBCCF67C93}" type="presOf" srcId="{B4BF1E62-B2C7-4238-8EAE-0E0FB883EC94}" destId="{1E1AD381-D0B5-4A64-ABBD-5489A5E15563}" srcOrd="0" destOrd="0" presId="urn:microsoft.com/office/officeart/2005/8/layout/vList2"/>
    <dgm:cxn modelId="{D6681EC3-B91E-4945-B03A-32E63135F9D8}" type="presOf" srcId="{D3E1A98B-22B6-441D-94BE-A21A3716CBE7}" destId="{5B48BD6E-7854-4307-955C-C65A10AE41DA}" srcOrd="0" destOrd="0" presId="urn:microsoft.com/office/officeart/2005/8/layout/vList2"/>
    <dgm:cxn modelId="{326DDFD8-C825-475E-8077-549B862D80FB}" srcId="{5E5CF96D-18C0-4669-BADB-622315C4F78D}" destId="{07000DFD-D47D-4D51-AC02-1AF571C544A3}" srcOrd="1" destOrd="0" parTransId="{C9532DD9-636E-4107-8603-4716349BF70D}" sibTransId="{F6980111-155E-4614-83A2-08C134A64666}"/>
    <dgm:cxn modelId="{F54C14DC-B34A-447E-88D2-623DF5B497B7}" type="presOf" srcId="{07000DFD-D47D-4D51-AC02-1AF571C544A3}" destId="{1CB0A562-F8C7-4CDA-ABFE-604305E5C4B9}" srcOrd="0" destOrd="0" presId="urn:microsoft.com/office/officeart/2005/8/layout/vList2"/>
    <dgm:cxn modelId="{A21DCFDE-AFB3-4341-BB6E-EAAE0D3D394E}" srcId="{5E5CF96D-18C0-4669-BADB-622315C4F78D}" destId="{D3E1A98B-22B6-441D-94BE-A21A3716CBE7}" srcOrd="3" destOrd="0" parTransId="{7F0FE940-16EA-4A59-9FA0-FDCF0E0C96E6}" sibTransId="{D71302CA-3FFC-4ED6-8B5D-1BB56E6A4F5E}"/>
    <dgm:cxn modelId="{473080E5-B5A7-4E57-91F9-4102080D40E2}" srcId="{5E5CF96D-18C0-4669-BADB-622315C4F78D}" destId="{B4BF1E62-B2C7-4238-8EAE-0E0FB883EC94}" srcOrd="6" destOrd="0" parTransId="{79B32792-38B4-4BAD-B57D-6862ECEF3354}" sibTransId="{BB9C838C-58BB-440F-8189-7BD9A520028D}"/>
    <dgm:cxn modelId="{E51329EC-DA7A-423E-9AF8-E4CE807A9CF2}" type="presOf" srcId="{5E5CF96D-18C0-4669-BADB-622315C4F78D}" destId="{29935813-3B3F-41A6-B9AD-0B25A91A5D95}" srcOrd="0" destOrd="0" presId="urn:microsoft.com/office/officeart/2005/8/layout/vList2"/>
    <dgm:cxn modelId="{6B15CEFA-25DE-4784-B210-1ED273C10305}" type="presOf" srcId="{51169912-DBAC-4209-BF9F-FC1C7EEBE437}" destId="{D8078C8D-A259-4B1C-80C0-B2738512E598}" srcOrd="0" destOrd="0" presId="urn:microsoft.com/office/officeart/2005/8/layout/vList2"/>
    <dgm:cxn modelId="{72461882-14E1-417A-B398-11EEF9FC7E84}" type="presParOf" srcId="{29935813-3B3F-41A6-B9AD-0B25A91A5D95}" destId="{80E62B7F-6334-468A-AC37-2FDCF184A054}" srcOrd="0" destOrd="0" presId="urn:microsoft.com/office/officeart/2005/8/layout/vList2"/>
    <dgm:cxn modelId="{DB84E61A-E1A6-4C79-B868-EEA21F432DC5}" type="presParOf" srcId="{29935813-3B3F-41A6-B9AD-0B25A91A5D95}" destId="{D1A6BB95-BFE1-4879-9923-3660E44FE934}" srcOrd="1" destOrd="0" presId="urn:microsoft.com/office/officeart/2005/8/layout/vList2"/>
    <dgm:cxn modelId="{CDC652F2-19F3-4E85-90D3-BFE82EB9B239}" type="presParOf" srcId="{29935813-3B3F-41A6-B9AD-0B25A91A5D95}" destId="{1CB0A562-F8C7-4CDA-ABFE-604305E5C4B9}" srcOrd="2" destOrd="0" presId="urn:microsoft.com/office/officeart/2005/8/layout/vList2"/>
    <dgm:cxn modelId="{ABE7FC14-FFB4-410E-A45F-64CCA8A42040}" type="presParOf" srcId="{29935813-3B3F-41A6-B9AD-0B25A91A5D95}" destId="{6BC92DBA-71F7-4975-B2C0-85E73F4B20CB}" srcOrd="3" destOrd="0" presId="urn:microsoft.com/office/officeart/2005/8/layout/vList2"/>
    <dgm:cxn modelId="{8FE2178E-3024-44ED-9A32-0F7C78ED83A5}" type="presParOf" srcId="{29935813-3B3F-41A6-B9AD-0B25A91A5D95}" destId="{58A52BA9-3826-48F3-9E46-FBF2261D07AC}" srcOrd="4" destOrd="0" presId="urn:microsoft.com/office/officeart/2005/8/layout/vList2"/>
    <dgm:cxn modelId="{9A94F5A4-CEE9-47D0-8AE5-E67AF1BBF26D}" type="presParOf" srcId="{29935813-3B3F-41A6-B9AD-0B25A91A5D95}" destId="{014D2EA1-B409-4710-9377-B569D67EB275}" srcOrd="5" destOrd="0" presId="urn:microsoft.com/office/officeart/2005/8/layout/vList2"/>
    <dgm:cxn modelId="{67C451C7-425F-458A-9561-287128AA10FE}" type="presParOf" srcId="{29935813-3B3F-41A6-B9AD-0B25A91A5D95}" destId="{5B48BD6E-7854-4307-955C-C65A10AE41DA}" srcOrd="6" destOrd="0" presId="urn:microsoft.com/office/officeart/2005/8/layout/vList2"/>
    <dgm:cxn modelId="{09B52331-5060-49D1-B930-A4FB44FA96CD}" type="presParOf" srcId="{29935813-3B3F-41A6-B9AD-0B25A91A5D95}" destId="{3728A99B-4BE0-4FEC-9CEB-147F5184C1EF}" srcOrd="7" destOrd="0" presId="urn:microsoft.com/office/officeart/2005/8/layout/vList2"/>
    <dgm:cxn modelId="{CEC3F116-37A8-4798-ADA3-F3DE556B4609}" type="presParOf" srcId="{29935813-3B3F-41A6-B9AD-0B25A91A5D95}" destId="{26D0006F-F324-4E53-BB73-76026844B458}" srcOrd="8" destOrd="0" presId="urn:microsoft.com/office/officeart/2005/8/layout/vList2"/>
    <dgm:cxn modelId="{7957EC17-745B-4A9D-932D-53B29822023F}" type="presParOf" srcId="{29935813-3B3F-41A6-B9AD-0B25A91A5D95}" destId="{250B01EC-68A4-4406-BB39-7FA2B9C2C804}" srcOrd="9" destOrd="0" presId="urn:microsoft.com/office/officeart/2005/8/layout/vList2"/>
    <dgm:cxn modelId="{A59AA433-A589-4B1D-92F2-29BE54AD3437}" type="presParOf" srcId="{29935813-3B3F-41A6-B9AD-0B25A91A5D95}" destId="{D8078C8D-A259-4B1C-80C0-B2738512E598}" srcOrd="10" destOrd="0" presId="urn:microsoft.com/office/officeart/2005/8/layout/vList2"/>
    <dgm:cxn modelId="{0EBC3EA7-EB54-4781-9CF2-3106C2E48372}" type="presParOf" srcId="{29935813-3B3F-41A6-B9AD-0B25A91A5D95}" destId="{8EA5F718-E220-4FED-BB29-43B7B04CC227}" srcOrd="11" destOrd="0" presId="urn:microsoft.com/office/officeart/2005/8/layout/vList2"/>
    <dgm:cxn modelId="{83F7120F-514B-4AEA-8136-80A5015E4377}" type="presParOf" srcId="{29935813-3B3F-41A6-B9AD-0B25A91A5D95}" destId="{1E1AD381-D0B5-4A64-ABBD-5489A5E1556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FA4C0D-8171-4A2D-839F-E2E21DC2958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0225213-F6D3-42A6-8AA9-73C50C4EEA6F}">
      <dgm:prSet custT="1"/>
      <dgm:spPr/>
      <dgm:t>
        <a:bodyPr/>
        <a:lstStyle/>
        <a:p>
          <a:r>
            <a:rPr lang="hr-HR" sz="2800" b="0" i="0" dirty="0"/>
            <a:t>Dolazak u školu</a:t>
          </a:r>
          <a:endParaRPr lang="en-US" sz="2800" dirty="0"/>
        </a:p>
      </dgm:t>
    </dgm:pt>
    <dgm:pt modelId="{3DC67338-FF5E-4507-87D9-3E0F31D54E7A}" type="parTrans" cxnId="{1298FF2B-EBF9-47DD-A98F-074ADAE82C3F}">
      <dgm:prSet/>
      <dgm:spPr/>
      <dgm:t>
        <a:bodyPr/>
        <a:lstStyle/>
        <a:p>
          <a:endParaRPr lang="en-US"/>
        </a:p>
      </dgm:t>
    </dgm:pt>
    <dgm:pt modelId="{788B1223-8DBA-42DC-A70F-897C1FE5F5D6}" type="sibTrans" cxnId="{1298FF2B-EBF9-47DD-A98F-074ADAE82C3F}">
      <dgm:prSet/>
      <dgm:spPr/>
      <dgm:t>
        <a:bodyPr/>
        <a:lstStyle/>
        <a:p>
          <a:endParaRPr lang="en-US"/>
        </a:p>
      </dgm:t>
    </dgm:pt>
    <dgm:pt modelId="{67BEB418-0E5A-4C9B-9627-DC4755130D38}">
      <dgm:prSet custT="1"/>
      <dgm:spPr/>
      <dgm:t>
        <a:bodyPr/>
        <a:lstStyle/>
        <a:p>
          <a:r>
            <a:rPr lang="hr-HR" sz="2800" b="0" i="0" dirty="0"/>
            <a:t>Predstava u dvorani</a:t>
          </a:r>
          <a:endParaRPr lang="en-US" sz="2800" dirty="0"/>
        </a:p>
      </dgm:t>
    </dgm:pt>
    <dgm:pt modelId="{82C5AEEC-0E99-4742-B9F0-05D78C9AD2E8}" type="parTrans" cxnId="{056C94DE-4065-45B2-8BC7-B7D6AEBD8505}">
      <dgm:prSet/>
      <dgm:spPr/>
      <dgm:t>
        <a:bodyPr/>
        <a:lstStyle/>
        <a:p>
          <a:endParaRPr lang="en-US"/>
        </a:p>
      </dgm:t>
    </dgm:pt>
    <dgm:pt modelId="{8FD78A21-1B7F-4A39-93AB-773E6B4ADC7D}" type="sibTrans" cxnId="{056C94DE-4065-45B2-8BC7-B7D6AEBD8505}">
      <dgm:prSet/>
      <dgm:spPr/>
      <dgm:t>
        <a:bodyPr/>
        <a:lstStyle/>
        <a:p>
          <a:endParaRPr lang="en-US"/>
        </a:p>
      </dgm:t>
    </dgm:pt>
    <dgm:pt modelId="{AC5C57A4-683A-451D-A18F-3ED59A375633}">
      <dgm:prSet custT="1"/>
      <dgm:spPr/>
      <dgm:t>
        <a:bodyPr/>
        <a:lstStyle/>
        <a:p>
          <a:r>
            <a:rPr lang="hr-HR" sz="2200" b="0" i="0" dirty="0"/>
            <a:t>Radionice znanosti, informatike i matematike</a:t>
          </a:r>
          <a:endParaRPr lang="en-US" sz="2200" dirty="0"/>
        </a:p>
      </dgm:t>
    </dgm:pt>
    <dgm:pt modelId="{C0DB11B3-D5FD-4056-8C6A-7EDE409D11BF}" type="parTrans" cxnId="{88D01351-739F-4FD2-AEA3-75AEF7BF1265}">
      <dgm:prSet/>
      <dgm:spPr/>
      <dgm:t>
        <a:bodyPr/>
        <a:lstStyle/>
        <a:p>
          <a:endParaRPr lang="en-US"/>
        </a:p>
      </dgm:t>
    </dgm:pt>
    <dgm:pt modelId="{23121D98-DAB7-4592-A2AA-2D962B7DA15F}" type="sibTrans" cxnId="{88D01351-739F-4FD2-AEA3-75AEF7BF1265}">
      <dgm:prSet/>
      <dgm:spPr/>
      <dgm:t>
        <a:bodyPr/>
        <a:lstStyle/>
        <a:p>
          <a:endParaRPr lang="en-US"/>
        </a:p>
      </dgm:t>
    </dgm:pt>
    <dgm:pt modelId="{24CDBEA3-2968-427E-AAA4-34A15B693479}">
      <dgm:prSet/>
      <dgm:spPr/>
      <dgm:t>
        <a:bodyPr/>
        <a:lstStyle/>
        <a:p>
          <a:r>
            <a:rPr lang="hr-HR" b="0" i="0"/>
            <a:t>Ručak tradicionalnih jela</a:t>
          </a:r>
          <a:endParaRPr lang="en-US"/>
        </a:p>
      </dgm:t>
    </dgm:pt>
    <dgm:pt modelId="{3B260BB8-7F5E-4D72-93B3-F4E0CA552D3B}" type="parTrans" cxnId="{B1C9454D-6FC1-4D38-AB14-EF7170E37982}">
      <dgm:prSet/>
      <dgm:spPr/>
      <dgm:t>
        <a:bodyPr/>
        <a:lstStyle/>
        <a:p>
          <a:endParaRPr lang="en-US"/>
        </a:p>
      </dgm:t>
    </dgm:pt>
    <dgm:pt modelId="{FC2D2FD6-21F5-426A-963C-65FBCF92CB91}" type="sibTrans" cxnId="{B1C9454D-6FC1-4D38-AB14-EF7170E37982}">
      <dgm:prSet/>
      <dgm:spPr/>
      <dgm:t>
        <a:bodyPr/>
        <a:lstStyle/>
        <a:p>
          <a:endParaRPr lang="en-US"/>
        </a:p>
      </dgm:t>
    </dgm:pt>
    <dgm:pt modelId="{CC12D922-17A8-49D4-8E36-2C77B4EFDE4E}">
      <dgm:prSet/>
      <dgm:spPr/>
      <dgm:t>
        <a:bodyPr/>
        <a:lstStyle/>
        <a:p>
          <a:r>
            <a:rPr lang="hr-HR" b="0" i="0"/>
            <a:t>Obilazak grada i bazara</a:t>
          </a:r>
          <a:endParaRPr lang="en-US"/>
        </a:p>
      </dgm:t>
    </dgm:pt>
    <dgm:pt modelId="{4863FC9E-6909-4817-B3CE-774CB5987BEE}" type="parTrans" cxnId="{37E18DE4-0503-4550-9E9F-A47A52D6EB96}">
      <dgm:prSet/>
      <dgm:spPr/>
      <dgm:t>
        <a:bodyPr/>
        <a:lstStyle/>
        <a:p>
          <a:endParaRPr lang="en-US"/>
        </a:p>
      </dgm:t>
    </dgm:pt>
    <dgm:pt modelId="{C6A514CE-13DE-449E-B70C-431E0A2F0DA1}" type="sibTrans" cxnId="{37E18DE4-0503-4550-9E9F-A47A52D6EB96}">
      <dgm:prSet/>
      <dgm:spPr/>
      <dgm:t>
        <a:bodyPr/>
        <a:lstStyle/>
        <a:p>
          <a:endParaRPr lang="en-US"/>
        </a:p>
      </dgm:t>
    </dgm:pt>
    <dgm:pt modelId="{969B6B18-3F2C-4922-8814-383C5C2DDDF1}">
      <dgm:prSet/>
      <dgm:spPr/>
      <dgm:t>
        <a:bodyPr/>
        <a:lstStyle/>
        <a:p>
          <a:r>
            <a:rPr lang="hr-HR" b="0" i="0"/>
            <a:t>Muzej Ataturka</a:t>
          </a:r>
          <a:endParaRPr lang="en-US"/>
        </a:p>
      </dgm:t>
    </dgm:pt>
    <dgm:pt modelId="{0E171017-E535-4F69-8630-53082E82FC4B}" type="parTrans" cxnId="{C6103B42-C389-4B62-BB96-E0E8C110E293}">
      <dgm:prSet/>
      <dgm:spPr/>
      <dgm:t>
        <a:bodyPr/>
        <a:lstStyle/>
        <a:p>
          <a:endParaRPr lang="en-US"/>
        </a:p>
      </dgm:t>
    </dgm:pt>
    <dgm:pt modelId="{79914DA6-C839-4CCB-AF59-F05D00B1E4D0}" type="sibTrans" cxnId="{C6103B42-C389-4B62-BB96-E0E8C110E293}">
      <dgm:prSet/>
      <dgm:spPr/>
      <dgm:t>
        <a:bodyPr/>
        <a:lstStyle/>
        <a:p>
          <a:endParaRPr lang="en-US"/>
        </a:p>
      </dgm:t>
    </dgm:pt>
    <dgm:pt modelId="{4ED71021-BACC-47C3-8A79-946759BAE634}">
      <dgm:prSet/>
      <dgm:spPr/>
      <dgm:t>
        <a:bodyPr/>
        <a:lstStyle/>
        <a:p>
          <a:r>
            <a:rPr lang="hr-HR" b="0" i="0"/>
            <a:t>Posjet najvećoj džamiji u Mersinu</a:t>
          </a:r>
          <a:endParaRPr lang="en-US"/>
        </a:p>
      </dgm:t>
    </dgm:pt>
    <dgm:pt modelId="{C7EE13FB-05B6-4573-9681-FB500D781AE5}" type="parTrans" cxnId="{081F4283-5AF3-4E22-94CA-A614B4DCFBD5}">
      <dgm:prSet/>
      <dgm:spPr/>
      <dgm:t>
        <a:bodyPr/>
        <a:lstStyle/>
        <a:p>
          <a:endParaRPr lang="en-US"/>
        </a:p>
      </dgm:t>
    </dgm:pt>
    <dgm:pt modelId="{235D0E3C-933D-4B9D-8682-090E32AAAC3F}" type="sibTrans" cxnId="{081F4283-5AF3-4E22-94CA-A614B4DCFBD5}">
      <dgm:prSet/>
      <dgm:spPr/>
      <dgm:t>
        <a:bodyPr/>
        <a:lstStyle/>
        <a:p>
          <a:endParaRPr lang="en-US"/>
        </a:p>
      </dgm:t>
    </dgm:pt>
    <dgm:pt modelId="{EF203DA1-AE4C-424A-9B53-1A344776001E}">
      <dgm:prSet/>
      <dgm:spPr/>
      <dgm:t>
        <a:bodyPr/>
        <a:lstStyle/>
        <a:p>
          <a:r>
            <a:rPr lang="hr-HR" b="0" i="0"/>
            <a:t>Večera kod obitelji</a:t>
          </a:r>
          <a:endParaRPr lang="en-US"/>
        </a:p>
      </dgm:t>
    </dgm:pt>
    <dgm:pt modelId="{24468A53-4275-45C0-9C96-7696845E5391}" type="parTrans" cxnId="{8AA45655-21CD-401D-AB59-411692FF4521}">
      <dgm:prSet/>
      <dgm:spPr/>
      <dgm:t>
        <a:bodyPr/>
        <a:lstStyle/>
        <a:p>
          <a:endParaRPr lang="en-US"/>
        </a:p>
      </dgm:t>
    </dgm:pt>
    <dgm:pt modelId="{84C601B3-8CFC-434A-A8F0-7E6066FA223E}" type="sibTrans" cxnId="{8AA45655-21CD-401D-AB59-411692FF4521}">
      <dgm:prSet/>
      <dgm:spPr/>
      <dgm:t>
        <a:bodyPr/>
        <a:lstStyle/>
        <a:p>
          <a:endParaRPr lang="en-US"/>
        </a:p>
      </dgm:t>
    </dgm:pt>
    <dgm:pt modelId="{70A0BBEA-7628-4235-9AAB-309B779DDA0D}" type="pres">
      <dgm:prSet presAssocID="{35FA4C0D-8171-4A2D-839F-E2E21DC29582}" presName="vert0" presStyleCnt="0">
        <dgm:presLayoutVars>
          <dgm:dir/>
          <dgm:animOne val="branch"/>
          <dgm:animLvl val="lvl"/>
        </dgm:presLayoutVars>
      </dgm:prSet>
      <dgm:spPr/>
    </dgm:pt>
    <dgm:pt modelId="{98CE6725-EE73-4DF1-9B54-447F7822E566}" type="pres">
      <dgm:prSet presAssocID="{D0225213-F6D3-42A6-8AA9-73C50C4EEA6F}" presName="thickLine" presStyleLbl="alignNode1" presStyleIdx="0" presStyleCnt="8"/>
      <dgm:spPr/>
    </dgm:pt>
    <dgm:pt modelId="{C89C50F1-BCA1-4BD3-9548-406A8E795B09}" type="pres">
      <dgm:prSet presAssocID="{D0225213-F6D3-42A6-8AA9-73C50C4EEA6F}" presName="horz1" presStyleCnt="0"/>
      <dgm:spPr/>
    </dgm:pt>
    <dgm:pt modelId="{D7A9AEF3-B1C3-4296-A600-78418763FEC8}" type="pres">
      <dgm:prSet presAssocID="{D0225213-F6D3-42A6-8AA9-73C50C4EEA6F}" presName="tx1" presStyleLbl="revTx" presStyleIdx="0" presStyleCnt="8"/>
      <dgm:spPr/>
    </dgm:pt>
    <dgm:pt modelId="{6E26A356-2E07-4C9E-9FDB-220A47C56525}" type="pres">
      <dgm:prSet presAssocID="{D0225213-F6D3-42A6-8AA9-73C50C4EEA6F}" presName="vert1" presStyleCnt="0"/>
      <dgm:spPr/>
    </dgm:pt>
    <dgm:pt modelId="{E4D8041C-AEF2-484E-82F2-ADB69BC05C5E}" type="pres">
      <dgm:prSet presAssocID="{67BEB418-0E5A-4C9B-9627-DC4755130D38}" presName="thickLine" presStyleLbl="alignNode1" presStyleIdx="1" presStyleCnt="8"/>
      <dgm:spPr/>
    </dgm:pt>
    <dgm:pt modelId="{66E45DF8-782D-4E19-8049-449CFF074D73}" type="pres">
      <dgm:prSet presAssocID="{67BEB418-0E5A-4C9B-9627-DC4755130D38}" presName="horz1" presStyleCnt="0"/>
      <dgm:spPr/>
    </dgm:pt>
    <dgm:pt modelId="{D658123C-FC75-4D35-A32C-ABB38AC15037}" type="pres">
      <dgm:prSet presAssocID="{67BEB418-0E5A-4C9B-9627-DC4755130D38}" presName="tx1" presStyleLbl="revTx" presStyleIdx="1" presStyleCnt="8"/>
      <dgm:spPr/>
    </dgm:pt>
    <dgm:pt modelId="{64C39038-F000-464D-B28B-05E3C1EC87C6}" type="pres">
      <dgm:prSet presAssocID="{67BEB418-0E5A-4C9B-9627-DC4755130D38}" presName="vert1" presStyleCnt="0"/>
      <dgm:spPr/>
    </dgm:pt>
    <dgm:pt modelId="{73868C32-249A-4B84-8DEC-B397884C5D3F}" type="pres">
      <dgm:prSet presAssocID="{AC5C57A4-683A-451D-A18F-3ED59A375633}" presName="thickLine" presStyleLbl="alignNode1" presStyleIdx="2" presStyleCnt="8"/>
      <dgm:spPr/>
    </dgm:pt>
    <dgm:pt modelId="{C9D14317-9BBB-4917-8526-C2353FB3CD19}" type="pres">
      <dgm:prSet presAssocID="{AC5C57A4-683A-451D-A18F-3ED59A375633}" presName="horz1" presStyleCnt="0"/>
      <dgm:spPr/>
    </dgm:pt>
    <dgm:pt modelId="{8773663B-7F88-4E8C-8A85-8AA8F0A48348}" type="pres">
      <dgm:prSet presAssocID="{AC5C57A4-683A-451D-A18F-3ED59A375633}" presName="tx1" presStyleLbl="revTx" presStyleIdx="2" presStyleCnt="8"/>
      <dgm:spPr/>
    </dgm:pt>
    <dgm:pt modelId="{E883B3A1-418B-456B-BFA2-43747A4E7F0B}" type="pres">
      <dgm:prSet presAssocID="{AC5C57A4-683A-451D-A18F-3ED59A375633}" presName="vert1" presStyleCnt="0"/>
      <dgm:spPr/>
    </dgm:pt>
    <dgm:pt modelId="{10CC37B1-5ACD-4940-B6E3-576CDBEDFE78}" type="pres">
      <dgm:prSet presAssocID="{24CDBEA3-2968-427E-AAA4-34A15B693479}" presName="thickLine" presStyleLbl="alignNode1" presStyleIdx="3" presStyleCnt="8"/>
      <dgm:spPr/>
    </dgm:pt>
    <dgm:pt modelId="{6CE2DD5C-B33E-4FD4-9EC8-9201F37C70FE}" type="pres">
      <dgm:prSet presAssocID="{24CDBEA3-2968-427E-AAA4-34A15B693479}" presName="horz1" presStyleCnt="0"/>
      <dgm:spPr/>
    </dgm:pt>
    <dgm:pt modelId="{FC8772D8-8131-4160-A5E3-1D208816F38B}" type="pres">
      <dgm:prSet presAssocID="{24CDBEA3-2968-427E-AAA4-34A15B693479}" presName="tx1" presStyleLbl="revTx" presStyleIdx="3" presStyleCnt="8"/>
      <dgm:spPr/>
    </dgm:pt>
    <dgm:pt modelId="{CA60EDE1-F4C8-4BCA-A78B-742E76235E5D}" type="pres">
      <dgm:prSet presAssocID="{24CDBEA3-2968-427E-AAA4-34A15B693479}" presName="vert1" presStyleCnt="0"/>
      <dgm:spPr/>
    </dgm:pt>
    <dgm:pt modelId="{A057ECCB-142D-47AE-9641-67754EF4E331}" type="pres">
      <dgm:prSet presAssocID="{CC12D922-17A8-49D4-8E36-2C77B4EFDE4E}" presName="thickLine" presStyleLbl="alignNode1" presStyleIdx="4" presStyleCnt="8"/>
      <dgm:spPr/>
    </dgm:pt>
    <dgm:pt modelId="{BE9EDC94-D53A-4D2B-87A6-0A611A1C58B7}" type="pres">
      <dgm:prSet presAssocID="{CC12D922-17A8-49D4-8E36-2C77B4EFDE4E}" presName="horz1" presStyleCnt="0"/>
      <dgm:spPr/>
    </dgm:pt>
    <dgm:pt modelId="{807BDCE6-6B16-4370-8DE4-BFABE026AAF8}" type="pres">
      <dgm:prSet presAssocID="{CC12D922-17A8-49D4-8E36-2C77B4EFDE4E}" presName="tx1" presStyleLbl="revTx" presStyleIdx="4" presStyleCnt="8"/>
      <dgm:spPr/>
    </dgm:pt>
    <dgm:pt modelId="{B0F5A3E8-6EF4-49B4-BA52-E37F68FCC7E3}" type="pres">
      <dgm:prSet presAssocID="{CC12D922-17A8-49D4-8E36-2C77B4EFDE4E}" presName="vert1" presStyleCnt="0"/>
      <dgm:spPr/>
    </dgm:pt>
    <dgm:pt modelId="{E432740F-065C-459E-8149-A01F68E241D2}" type="pres">
      <dgm:prSet presAssocID="{969B6B18-3F2C-4922-8814-383C5C2DDDF1}" presName="thickLine" presStyleLbl="alignNode1" presStyleIdx="5" presStyleCnt="8"/>
      <dgm:spPr/>
    </dgm:pt>
    <dgm:pt modelId="{586A6195-38F1-47CD-8F54-411144863CE7}" type="pres">
      <dgm:prSet presAssocID="{969B6B18-3F2C-4922-8814-383C5C2DDDF1}" presName="horz1" presStyleCnt="0"/>
      <dgm:spPr/>
    </dgm:pt>
    <dgm:pt modelId="{8E786C73-7BBB-401B-9658-4D5C957A2E9F}" type="pres">
      <dgm:prSet presAssocID="{969B6B18-3F2C-4922-8814-383C5C2DDDF1}" presName="tx1" presStyleLbl="revTx" presStyleIdx="5" presStyleCnt="8"/>
      <dgm:spPr/>
    </dgm:pt>
    <dgm:pt modelId="{E6EECCE7-49BD-4248-AD3E-ACB526CF09C1}" type="pres">
      <dgm:prSet presAssocID="{969B6B18-3F2C-4922-8814-383C5C2DDDF1}" presName="vert1" presStyleCnt="0"/>
      <dgm:spPr/>
    </dgm:pt>
    <dgm:pt modelId="{DE3C6B69-1C21-4E1D-A43D-4D1E84FAC4E0}" type="pres">
      <dgm:prSet presAssocID="{4ED71021-BACC-47C3-8A79-946759BAE634}" presName="thickLine" presStyleLbl="alignNode1" presStyleIdx="6" presStyleCnt="8"/>
      <dgm:spPr/>
    </dgm:pt>
    <dgm:pt modelId="{E96FDF46-D208-4543-8B23-B2B54D241CA6}" type="pres">
      <dgm:prSet presAssocID="{4ED71021-BACC-47C3-8A79-946759BAE634}" presName="horz1" presStyleCnt="0"/>
      <dgm:spPr/>
    </dgm:pt>
    <dgm:pt modelId="{9603E402-F691-48E6-A2D0-F403EAEC10AC}" type="pres">
      <dgm:prSet presAssocID="{4ED71021-BACC-47C3-8A79-946759BAE634}" presName="tx1" presStyleLbl="revTx" presStyleIdx="6" presStyleCnt="8"/>
      <dgm:spPr/>
    </dgm:pt>
    <dgm:pt modelId="{539FBC5A-2E76-4B47-9F29-1BC6B2A9FBEB}" type="pres">
      <dgm:prSet presAssocID="{4ED71021-BACC-47C3-8A79-946759BAE634}" presName="vert1" presStyleCnt="0"/>
      <dgm:spPr/>
    </dgm:pt>
    <dgm:pt modelId="{B2CA576D-82B4-4753-B4E2-59D87A164531}" type="pres">
      <dgm:prSet presAssocID="{EF203DA1-AE4C-424A-9B53-1A344776001E}" presName="thickLine" presStyleLbl="alignNode1" presStyleIdx="7" presStyleCnt="8"/>
      <dgm:spPr/>
    </dgm:pt>
    <dgm:pt modelId="{8349AA9B-B0EE-44FD-B4AE-DCE35EF0202F}" type="pres">
      <dgm:prSet presAssocID="{EF203DA1-AE4C-424A-9B53-1A344776001E}" presName="horz1" presStyleCnt="0"/>
      <dgm:spPr/>
    </dgm:pt>
    <dgm:pt modelId="{187EDC8D-8A35-4384-9235-21B80081A70E}" type="pres">
      <dgm:prSet presAssocID="{EF203DA1-AE4C-424A-9B53-1A344776001E}" presName="tx1" presStyleLbl="revTx" presStyleIdx="7" presStyleCnt="8"/>
      <dgm:spPr/>
    </dgm:pt>
    <dgm:pt modelId="{F315D932-C26B-452B-A1BB-7EADEDAFC8BC}" type="pres">
      <dgm:prSet presAssocID="{EF203DA1-AE4C-424A-9B53-1A344776001E}" presName="vert1" presStyleCnt="0"/>
      <dgm:spPr/>
    </dgm:pt>
  </dgm:ptLst>
  <dgm:cxnLst>
    <dgm:cxn modelId="{1298FF2B-EBF9-47DD-A98F-074ADAE82C3F}" srcId="{35FA4C0D-8171-4A2D-839F-E2E21DC29582}" destId="{D0225213-F6D3-42A6-8AA9-73C50C4EEA6F}" srcOrd="0" destOrd="0" parTransId="{3DC67338-FF5E-4507-87D9-3E0F31D54E7A}" sibTransId="{788B1223-8DBA-42DC-A70F-897C1FE5F5D6}"/>
    <dgm:cxn modelId="{96ED222F-AC82-42DE-95D5-CC8EF2BE604A}" type="presOf" srcId="{D0225213-F6D3-42A6-8AA9-73C50C4EEA6F}" destId="{D7A9AEF3-B1C3-4296-A600-78418763FEC8}" srcOrd="0" destOrd="0" presId="urn:microsoft.com/office/officeart/2008/layout/LinedList"/>
    <dgm:cxn modelId="{C6103B42-C389-4B62-BB96-E0E8C110E293}" srcId="{35FA4C0D-8171-4A2D-839F-E2E21DC29582}" destId="{969B6B18-3F2C-4922-8814-383C5C2DDDF1}" srcOrd="5" destOrd="0" parTransId="{0E171017-E535-4F69-8630-53082E82FC4B}" sibTransId="{79914DA6-C839-4CCB-AF59-F05D00B1E4D0}"/>
    <dgm:cxn modelId="{19A1716B-AA51-491F-AFA9-A7261D6FC4A9}" type="presOf" srcId="{969B6B18-3F2C-4922-8814-383C5C2DDDF1}" destId="{8E786C73-7BBB-401B-9658-4D5C957A2E9F}" srcOrd="0" destOrd="0" presId="urn:microsoft.com/office/officeart/2008/layout/LinedList"/>
    <dgm:cxn modelId="{3220126C-3766-45F4-8E68-273BD500044C}" type="presOf" srcId="{67BEB418-0E5A-4C9B-9627-DC4755130D38}" destId="{D658123C-FC75-4D35-A32C-ABB38AC15037}" srcOrd="0" destOrd="0" presId="urn:microsoft.com/office/officeart/2008/layout/LinedList"/>
    <dgm:cxn modelId="{B1C9454D-6FC1-4D38-AB14-EF7170E37982}" srcId="{35FA4C0D-8171-4A2D-839F-E2E21DC29582}" destId="{24CDBEA3-2968-427E-AAA4-34A15B693479}" srcOrd="3" destOrd="0" parTransId="{3B260BB8-7F5E-4D72-93B3-F4E0CA552D3B}" sibTransId="{FC2D2FD6-21F5-426A-963C-65FBCF92CB91}"/>
    <dgm:cxn modelId="{6D079850-A83E-496B-BB30-AFE795C746F6}" type="presOf" srcId="{4ED71021-BACC-47C3-8A79-946759BAE634}" destId="{9603E402-F691-48E6-A2D0-F403EAEC10AC}" srcOrd="0" destOrd="0" presId="urn:microsoft.com/office/officeart/2008/layout/LinedList"/>
    <dgm:cxn modelId="{88D01351-739F-4FD2-AEA3-75AEF7BF1265}" srcId="{35FA4C0D-8171-4A2D-839F-E2E21DC29582}" destId="{AC5C57A4-683A-451D-A18F-3ED59A375633}" srcOrd="2" destOrd="0" parTransId="{C0DB11B3-D5FD-4056-8C6A-7EDE409D11BF}" sibTransId="{23121D98-DAB7-4592-A2AA-2D962B7DA15F}"/>
    <dgm:cxn modelId="{8AA45655-21CD-401D-AB59-411692FF4521}" srcId="{35FA4C0D-8171-4A2D-839F-E2E21DC29582}" destId="{EF203DA1-AE4C-424A-9B53-1A344776001E}" srcOrd="7" destOrd="0" parTransId="{24468A53-4275-45C0-9C96-7696845E5391}" sibTransId="{84C601B3-8CFC-434A-A8F0-7E6066FA223E}"/>
    <dgm:cxn modelId="{B6A53778-8D7F-4A8F-A77E-A4E2C9D532E5}" type="presOf" srcId="{AC5C57A4-683A-451D-A18F-3ED59A375633}" destId="{8773663B-7F88-4E8C-8A85-8AA8F0A48348}" srcOrd="0" destOrd="0" presId="urn:microsoft.com/office/officeart/2008/layout/LinedList"/>
    <dgm:cxn modelId="{7CE5C880-280D-45E3-BB83-22A3E54C7B73}" type="presOf" srcId="{35FA4C0D-8171-4A2D-839F-E2E21DC29582}" destId="{70A0BBEA-7628-4235-9AAB-309B779DDA0D}" srcOrd="0" destOrd="0" presId="urn:microsoft.com/office/officeart/2008/layout/LinedList"/>
    <dgm:cxn modelId="{081F4283-5AF3-4E22-94CA-A614B4DCFBD5}" srcId="{35FA4C0D-8171-4A2D-839F-E2E21DC29582}" destId="{4ED71021-BACC-47C3-8A79-946759BAE634}" srcOrd="6" destOrd="0" parTransId="{C7EE13FB-05B6-4573-9681-FB500D781AE5}" sibTransId="{235D0E3C-933D-4B9D-8682-090E32AAAC3F}"/>
    <dgm:cxn modelId="{BB5F41AE-EE00-4F57-8F71-0B950BAC19C2}" type="presOf" srcId="{24CDBEA3-2968-427E-AAA4-34A15B693479}" destId="{FC8772D8-8131-4160-A5E3-1D208816F38B}" srcOrd="0" destOrd="0" presId="urn:microsoft.com/office/officeart/2008/layout/LinedList"/>
    <dgm:cxn modelId="{F9B353BC-58E1-4731-A4B4-05DC282FBC6C}" type="presOf" srcId="{CC12D922-17A8-49D4-8E36-2C77B4EFDE4E}" destId="{807BDCE6-6B16-4370-8DE4-BFABE026AAF8}" srcOrd="0" destOrd="0" presId="urn:microsoft.com/office/officeart/2008/layout/LinedList"/>
    <dgm:cxn modelId="{981313D8-5FDD-47E7-9C69-EE6C1DAE2138}" type="presOf" srcId="{EF203DA1-AE4C-424A-9B53-1A344776001E}" destId="{187EDC8D-8A35-4384-9235-21B80081A70E}" srcOrd="0" destOrd="0" presId="urn:microsoft.com/office/officeart/2008/layout/LinedList"/>
    <dgm:cxn modelId="{056C94DE-4065-45B2-8BC7-B7D6AEBD8505}" srcId="{35FA4C0D-8171-4A2D-839F-E2E21DC29582}" destId="{67BEB418-0E5A-4C9B-9627-DC4755130D38}" srcOrd="1" destOrd="0" parTransId="{82C5AEEC-0E99-4742-B9F0-05D78C9AD2E8}" sibTransId="{8FD78A21-1B7F-4A39-93AB-773E6B4ADC7D}"/>
    <dgm:cxn modelId="{37E18DE4-0503-4550-9E9F-A47A52D6EB96}" srcId="{35FA4C0D-8171-4A2D-839F-E2E21DC29582}" destId="{CC12D922-17A8-49D4-8E36-2C77B4EFDE4E}" srcOrd="4" destOrd="0" parTransId="{4863FC9E-6909-4817-B3CE-774CB5987BEE}" sibTransId="{C6A514CE-13DE-449E-B70C-431E0A2F0DA1}"/>
    <dgm:cxn modelId="{D0033100-CDDF-4646-8867-3F41E96EEE1D}" type="presParOf" srcId="{70A0BBEA-7628-4235-9AAB-309B779DDA0D}" destId="{98CE6725-EE73-4DF1-9B54-447F7822E566}" srcOrd="0" destOrd="0" presId="urn:microsoft.com/office/officeart/2008/layout/LinedList"/>
    <dgm:cxn modelId="{7CADD629-BF22-4E0E-8F99-113F2AF0E410}" type="presParOf" srcId="{70A0BBEA-7628-4235-9AAB-309B779DDA0D}" destId="{C89C50F1-BCA1-4BD3-9548-406A8E795B09}" srcOrd="1" destOrd="0" presId="urn:microsoft.com/office/officeart/2008/layout/LinedList"/>
    <dgm:cxn modelId="{5BAAEA13-925E-413D-8390-FDDCC4A4706B}" type="presParOf" srcId="{C89C50F1-BCA1-4BD3-9548-406A8E795B09}" destId="{D7A9AEF3-B1C3-4296-A600-78418763FEC8}" srcOrd="0" destOrd="0" presId="urn:microsoft.com/office/officeart/2008/layout/LinedList"/>
    <dgm:cxn modelId="{B4160FC5-4487-4E36-9C57-3FAE64EA2F2C}" type="presParOf" srcId="{C89C50F1-BCA1-4BD3-9548-406A8E795B09}" destId="{6E26A356-2E07-4C9E-9FDB-220A47C56525}" srcOrd="1" destOrd="0" presId="urn:microsoft.com/office/officeart/2008/layout/LinedList"/>
    <dgm:cxn modelId="{AC6D2D70-A8B1-4038-9207-73CEE44AA790}" type="presParOf" srcId="{70A0BBEA-7628-4235-9AAB-309B779DDA0D}" destId="{E4D8041C-AEF2-484E-82F2-ADB69BC05C5E}" srcOrd="2" destOrd="0" presId="urn:microsoft.com/office/officeart/2008/layout/LinedList"/>
    <dgm:cxn modelId="{0ABB72E1-9717-4832-8B8D-B749D9F5F1C6}" type="presParOf" srcId="{70A0BBEA-7628-4235-9AAB-309B779DDA0D}" destId="{66E45DF8-782D-4E19-8049-449CFF074D73}" srcOrd="3" destOrd="0" presId="urn:microsoft.com/office/officeart/2008/layout/LinedList"/>
    <dgm:cxn modelId="{28172B66-DF8B-486A-8498-603D0F253FF6}" type="presParOf" srcId="{66E45DF8-782D-4E19-8049-449CFF074D73}" destId="{D658123C-FC75-4D35-A32C-ABB38AC15037}" srcOrd="0" destOrd="0" presId="urn:microsoft.com/office/officeart/2008/layout/LinedList"/>
    <dgm:cxn modelId="{EE0A05A6-B630-49E3-84C0-F01BD77B43A6}" type="presParOf" srcId="{66E45DF8-782D-4E19-8049-449CFF074D73}" destId="{64C39038-F000-464D-B28B-05E3C1EC87C6}" srcOrd="1" destOrd="0" presId="urn:microsoft.com/office/officeart/2008/layout/LinedList"/>
    <dgm:cxn modelId="{6CEC6961-E661-4D2F-91C7-5FFD88F00204}" type="presParOf" srcId="{70A0BBEA-7628-4235-9AAB-309B779DDA0D}" destId="{73868C32-249A-4B84-8DEC-B397884C5D3F}" srcOrd="4" destOrd="0" presId="urn:microsoft.com/office/officeart/2008/layout/LinedList"/>
    <dgm:cxn modelId="{CE012819-8700-46C4-8C7F-498185C282F8}" type="presParOf" srcId="{70A0BBEA-7628-4235-9AAB-309B779DDA0D}" destId="{C9D14317-9BBB-4917-8526-C2353FB3CD19}" srcOrd="5" destOrd="0" presId="urn:microsoft.com/office/officeart/2008/layout/LinedList"/>
    <dgm:cxn modelId="{AEBDD0EA-3C92-4980-9701-C670E85D1EAA}" type="presParOf" srcId="{C9D14317-9BBB-4917-8526-C2353FB3CD19}" destId="{8773663B-7F88-4E8C-8A85-8AA8F0A48348}" srcOrd="0" destOrd="0" presId="urn:microsoft.com/office/officeart/2008/layout/LinedList"/>
    <dgm:cxn modelId="{ED4FF496-7818-47FE-B3BA-2B387EAD7FD0}" type="presParOf" srcId="{C9D14317-9BBB-4917-8526-C2353FB3CD19}" destId="{E883B3A1-418B-456B-BFA2-43747A4E7F0B}" srcOrd="1" destOrd="0" presId="urn:microsoft.com/office/officeart/2008/layout/LinedList"/>
    <dgm:cxn modelId="{0DD24A7F-B423-445D-ADFE-888E9B221409}" type="presParOf" srcId="{70A0BBEA-7628-4235-9AAB-309B779DDA0D}" destId="{10CC37B1-5ACD-4940-B6E3-576CDBEDFE78}" srcOrd="6" destOrd="0" presId="urn:microsoft.com/office/officeart/2008/layout/LinedList"/>
    <dgm:cxn modelId="{7CB2B785-A6C5-47EA-8DA6-6882C3A83183}" type="presParOf" srcId="{70A0BBEA-7628-4235-9AAB-309B779DDA0D}" destId="{6CE2DD5C-B33E-4FD4-9EC8-9201F37C70FE}" srcOrd="7" destOrd="0" presId="urn:microsoft.com/office/officeart/2008/layout/LinedList"/>
    <dgm:cxn modelId="{F4BDC5A1-69CE-40B3-B6FD-2D6A79380928}" type="presParOf" srcId="{6CE2DD5C-B33E-4FD4-9EC8-9201F37C70FE}" destId="{FC8772D8-8131-4160-A5E3-1D208816F38B}" srcOrd="0" destOrd="0" presId="urn:microsoft.com/office/officeart/2008/layout/LinedList"/>
    <dgm:cxn modelId="{DA541B51-DB60-4CEB-8163-184AC6C8BF60}" type="presParOf" srcId="{6CE2DD5C-B33E-4FD4-9EC8-9201F37C70FE}" destId="{CA60EDE1-F4C8-4BCA-A78B-742E76235E5D}" srcOrd="1" destOrd="0" presId="urn:microsoft.com/office/officeart/2008/layout/LinedList"/>
    <dgm:cxn modelId="{F67B22C5-E281-4127-9C95-DA0DBF5527CE}" type="presParOf" srcId="{70A0BBEA-7628-4235-9AAB-309B779DDA0D}" destId="{A057ECCB-142D-47AE-9641-67754EF4E331}" srcOrd="8" destOrd="0" presId="urn:microsoft.com/office/officeart/2008/layout/LinedList"/>
    <dgm:cxn modelId="{5E30A5B8-1DF7-45CE-95B5-9092534D7AF7}" type="presParOf" srcId="{70A0BBEA-7628-4235-9AAB-309B779DDA0D}" destId="{BE9EDC94-D53A-4D2B-87A6-0A611A1C58B7}" srcOrd="9" destOrd="0" presId="urn:microsoft.com/office/officeart/2008/layout/LinedList"/>
    <dgm:cxn modelId="{B8D60DE8-7AE6-476B-9AAB-E4FFB786BE00}" type="presParOf" srcId="{BE9EDC94-D53A-4D2B-87A6-0A611A1C58B7}" destId="{807BDCE6-6B16-4370-8DE4-BFABE026AAF8}" srcOrd="0" destOrd="0" presId="urn:microsoft.com/office/officeart/2008/layout/LinedList"/>
    <dgm:cxn modelId="{7EA49F57-1C70-4988-866C-9075EC0666F2}" type="presParOf" srcId="{BE9EDC94-D53A-4D2B-87A6-0A611A1C58B7}" destId="{B0F5A3E8-6EF4-49B4-BA52-E37F68FCC7E3}" srcOrd="1" destOrd="0" presId="urn:microsoft.com/office/officeart/2008/layout/LinedList"/>
    <dgm:cxn modelId="{F2A00C30-E0F6-4C80-B986-2C93AFB23796}" type="presParOf" srcId="{70A0BBEA-7628-4235-9AAB-309B779DDA0D}" destId="{E432740F-065C-459E-8149-A01F68E241D2}" srcOrd="10" destOrd="0" presId="urn:microsoft.com/office/officeart/2008/layout/LinedList"/>
    <dgm:cxn modelId="{70E47046-278C-4DA1-8730-3FA4AD74A5BA}" type="presParOf" srcId="{70A0BBEA-7628-4235-9AAB-309B779DDA0D}" destId="{586A6195-38F1-47CD-8F54-411144863CE7}" srcOrd="11" destOrd="0" presId="urn:microsoft.com/office/officeart/2008/layout/LinedList"/>
    <dgm:cxn modelId="{3BEAB902-4D98-4804-98B6-928B803BEF4A}" type="presParOf" srcId="{586A6195-38F1-47CD-8F54-411144863CE7}" destId="{8E786C73-7BBB-401B-9658-4D5C957A2E9F}" srcOrd="0" destOrd="0" presId="urn:microsoft.com/office/officeart/2008/layout/LinedList"/>
    <dgm:cxn modelId="{BF901E46-B2F1-43B6-A191-B9ED363717FE}" type="presParOf" srcId="{586A6195-38F1-47CD-8F54-411144863CE7}" destId="{E6EECCE7-49BD-4248-AD3E-ACB526CF09C1}" srcOrd="1" destOrd="0" presId="urn:microsoft.com/office/officeart/2008/layout/LinedList"/>
    <dgm:cxn modelId="{822C6E3C-0228-44FB-B78C-6F4A25A69920}" type="presParOf" srcId="{70A0BBEA-7628-4235-9AAB-309B779DDA0D}" destId="{DE3C6B69-1C21-4E1D-A43D-4D1E84FAC4E0}" srcOrd="12" destOrd="0" presId="urn:microsoft.com/office/officeart/2008/layout/LinedList"/>
    <dgm:cxn modelId="{18F70C49-7716-47B1-A530-C5AA5197FB96}" type="presParOf" srcId="{70A0BBEA-7628-4235-9AAB-309B779DDA0D}" destId="{E96FDF46-D208-4543-8B23-B2B54D241CA6}" srcOrd="13" destOrd="0" presId="urn:microsoft.com/office/officeart/2008/layout/LinedList"/>
    <dgm:cxn modelId="{C067A138-2E04-4943-89FE-93615C788B72}" type="presParOf" srcId="{E96FDF46-D208-4543-8B23-B2B54D241CA6}" destId="{9603E402-F691-48E6-A2D0-F403EAEC10AC}" srcOrd="0" destOrd="0" presId="urn:microsoft.com/office/officeart/2008/layout/LinedList"/>
    <dgm:cxn modelId="{8B8215D4-7385-4337-8D7D-E31B7A6F2EB2}" type="presParOf" srcId="{E96FDF46-D208-4543-8B23-B2B54D241CA6}" destId="{539FBC5A-2E76-4B47-9F29-1BC6B2A9FBEB}" srcOrd="1" destOrd="0" presId="urn:microsoft.com/office/officeart/2008/layout/LinedList"/>
    <dgm:cxn modelId="{3BBBD778-C447-4CEB-BBCD-BC4AEF0A442A}" type="presParOf" srcId="{70A0BBEA-7628-4235-9AAB-309B779DDA0D}" destId="{B2CA576D-82B4-4753-B4E2-59D87A164531}" srcOrd="14" destOrd="0" presId="urn:microsoft.com/office/officeart/2008/layout/LinedList"/>
    <dgm:cxn modelId="{C9FC2E6E-1360-4952-AB28-5D6ABDC72DC5}" type="presParOf" srcId="{70A0BBEA-7628-4235-9AAB-309B779DDA0D}" destId="{8349AA9B-B0EE-44FD-B4AE-DCE35EF0202F}" srcOrd="15" destOrd="0" presId="urn:microsoft.com/office/officeart/2008/layout/LinedList"/>
    <dgm:cxn modelId="{CF550E51-3299-4D2F-BF83-5EC9F5553F80}" type="presParOf" srcId="{8349AA9B-B0EE-44FD-B4AE-DCE35EF0202F}" destId="{187EDC8D-8A35-4384-9235-21B80081A70E}" srcOrd="0" destOrd="0" presId="urn:microsoft.com/office/officeart/2008/layout/LinedList"/>
    <dgm:cxn modelId="{C76E8762-C047-4CF8-B6FB-317B5E1B14EF}" type="presParOf" srcId="{8349AA9B-B0EE-44FD-B4AE-DCE35EF0202F}" destId="{F315D932-C26B-452B-A1BB-7EADEDAFC8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EA9DDA-A64B-42ED-AAB8-9B0EE199E1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CC68D1-F540-41F5-A769-AB408312CE45}">
      <dgm:prSet custT="1"/>
      <dgm:spPr/>
      <dgm:t>
        <a:bodyPr/>
        <a:lstStyle/>
        <a:p>
          <a:r>
            <a:rPr lang="hr-HR" sz="2000" dirty="0"/>
            <a:t>Odlazak u špilju </a:t>
          </a:r>
          <a:r>
            <a:rPr lang="hr-HR" sz="2000" dirty="0" err="1"/>
            <a:t>Tarsus</a:t>
          </a:r>
          <a:endParaRPr lang="en-US" sz="2000" dirty="0"/>
        </a:p>
      </dgm:t>
    </dgm:pt>
    <dgm:pt modelId="{892A1AC8-6BE7-45CD-8A6A-C14E30D52DF7}" type="parTrans" cxnId="{E1516F73-AC6A-4AF6-B26F-929527B54EF6}">
      <dgm:prSet/>
      <dgm:spPr/>
      <dgm:t>
        <a:bodyPr/>
        <a:lstStyle/>
        <a:p>
          <a:endParaRPr lang="en-US"/>
        </a:p>
      </dgm:t>
    </dgm:pt>
    <dgm:pt modelId="{63C2A6AC-FFEB-413D-B2DC-E3687092BC22}" type="sibTrans" cxnId="{E1516F73-AC6A-4AF6-B26F-929527B54EF6}">
      <dgm:prSet/>
      <dgm:spPr/>
      <dgm:t>
        <a:bodyPr/>
        <a:lstStyle/>
        <a:p>
          <a:endParaRPr lang="en-US"/>
        </a:p>
      </dgm:t>
    </dgm:pt>
    <dgm:pt modelId="{89A96F52-C318-4D4A-85ED-A8C68068B14F}">
      <dgm:prSet custT="1"/>
      <dgm:spPr/>
      <dgm:t>
        <a:bodyPr/>
        <a:lstStyle/>
        <a:p>
          <a:r>
            <a:rPr lang="hr-HR" sz="2000" dirty="0"/>
            <a:t>Crkva sv. Pavla</a:t>
          </a:r>
          <a:endParaRPr lang="en-US" sz="2000" dirty="0"/>
        </a:p>
      </dgm:t>
    </dgm:pt>
    <dgm:pt modelId="{8E848466-EBDF-4370-A84E-67B330516D6F}" type="parTrans" cxnId="{7222D49F-D871-410E-A017-1F9DF26A4750}">
      <dgm:prSet/>
      <dgm:spPr/>
      <dgm:t>
        <a:bodyPr/>
        <a:lstStyle/>
        <a:p>
          <a:endParaRPr lang="en-US"/>
        </a:p>
      </dgm:t>
    </dgm:pt>
    <dgm:pt modelId="{F1892ED8-032D-4816-A58F-07A3AF5183B1}" type="sibTrans" cxnId="{7222D49F-D871-410E-A017-1F9DF26A4750}">
      <dgm:prSet/>
      <dgm:spPr/>
      <dgm:t>
        <a:bodyPr/>
        <a:lstStyle/>
        <a:p>
          <a:endParaRPr lang="en-US"/>
        </a:p>
      </dgm:t>
    </dgm:pt>
    <dgm:pt modelId="{834D56F0-1FBD-4261-98FF-5FD540988A6C}">
      <dgm:prSet custT="1"/>
      <dgm:spPr/>
      <dgm:t>
        <a:bodyPr/>
        <a:lstStyle/>
        <a:p>
          <a:r>
            <a:rPr lang="hr-HR" sz="2000" dirty="0"/>
            <a:t>Bazar </a:t>
          </a:r>
          <a:endParaRPr lang="en-US" sz="2000" dirty="0"/>
        </a:p>
      </dgm:t>
    </dgm:pt>
    <dgm:pt modelId="{A87DB37F-F62F-4768-A910-4C6A4949DE2D}" type="parTrans" cxnId="{7299290C-733E-4B7E-A9FD-FFD63C8E5096}">
      <dgm:prSet/>
      <dgm:spPr/>
      <dgm:t>
        <a:bodyPr/>
        <a:lstStyle/>
        <a:p>
          <a:endParaRPr lang="en-US"/>
        </a:p>
      </dgm:t>
    </dgm:pt>
    <dgm:pt modelId="{3C284E4C-C42F-40FD-833A-881F96A28053}" type="sibTrans" cxnId="{7299290C-733E-4B7E-A9FD-FFD63C8E5096}">
      <dgm:prSet/>
      <dgm:spPr/>
      <dgm:t>
        <a:bodyPr/>
        <a:lstStyle/>
        <a:p>
          <a:endParaRPr lang="en-US"/>
        </a:p>
      </dgm:t>
    </dgm:pt>
    <dgm:pt modelId="{65E28911-030F-4104-97BA-7AF35ACA322F}">
      <dgm:prSet custT="1"/>
      <dgm:spPr/>
      <dgm:t>
        <a:bodyPr/>
        <a:lstStyle/>
        <a:p>
          <a:r>
            <a:rPr lang="hr-HR" sz="2000" dirty="0"/>
            <a:t>Ručak</a:t>
          </a:r>
          <a:endParaRPr lang="en-US" sz="2000" dirty="0"/>
        </a:p>
      </dgm:t>
    </dgm:pt>
    <dgm:pt modelId="{DB51FC2C-0FF9-4976-8753-B09CF9AE88EF}" type="parTrans" cxnId="{E0CDC23E-D255-493F-AD10-730C02F59297}">
      <dgm:prSet/>
      <dgm:spPr/>
      <dgm:t>
        <a:bodyPr/>
        <a:lstStyle/>
        <a:p>
          <a:endParaRPr lang="en-US"/>
        </a:p>
      </dgm:t>
    </dgm:pt>
    <dgm:pt modelId="{1F55EFEE-54C5-418A-9AB5-9B779E9C4551}" type="sibTrans" cxnId="{E0CDC23E-D255-493F-AD10-730C02F59297}">
      <dgm:prSet/>
      <dgm:spPr/>
      <dgm:t>
        <a:bodyPr/>
        <a:lstStyle/>
        <a:p>
          <a:endParaRPr lang="en-US"/>
        </a:p>
      </dgm:t>
    </dgm:pt>
    <dgm:pt modelId="{1DC53FBF-EF3C-4C8B-A045-1D9CF48B2F11}">
      <dgm:prSet custT="1"/>
      <dgm:spPr/>
      <dgm:t>
        <a:bodyPr/>
        <a:lstStyle/>
        <a:p>
          <a:r>
            <a:rPr lang="hr-HR" sz="2000" dirty="0"/>
            <a:t>Odlazak u šoping centar</a:t>
          </a:r>
          <a:endParaRPr lang="en-US" sz="2000" dirty="0"/>
        </a:p>
      </dgm:t>
    </dgm:pt>
    <dgm:pt modelId="{1EEDA7BD-E09D-4381-87ED-73A9646B02A6}" type="parTrans" cxnId="{A307620C-D300-45DE-B1BD-6D0CBD3A0958}">
      <dgm:prSet/>
      <dgm:spPr/>
      <dgm:t>
        <a:bodyPr/>
        <a:lstStyle/>
        <a:p>
          <a:endParaRPr lang="en-US"/>
        </a:p>
      </dgm:t>
    </dgm:pt>
    <dgm:pt modelId="{636BB124-0C00-4154-92E4-64935F9FF19D}" type="sibTrans" cxnId="{A307620C-D300-45DE-B1BD-6D0CBD3A0958}">
      <dgm:prSet/>
      <dgm:spPr/>
      <dgm:t>
        <a:bodyPr/>
        <a:lstStyle/>
        <a:p>
          <a:endParaRPr lang="en-US"/>
        </a:p>
      </dgm:t>
    </dgm:pt>
    <dgm:pt modelId="{892B435F-1A81-4285-BDC2-4E0285F239F6}">
      <dgm:prSet custT="1"/>
      <dgm:spPr/>
      <dgm:t>
        <a:bodyPr/>
        <a:lstStyle/>
        <a:p>
          <a:r>
            <a:rPr lang="hr-HR" sz="2000" dirty="0"/>
            <a:t>Večera</a:t>
          </a:r>
          <a:endParaRPr lang="en-US" sz="2000" dirty="0"/>
        </a:p>
      </dgm:t>
    </dgm:pt>
    <dgm:pt modelId="{89245545-5092-4125-886B-F6B9048A793B}" type="parTrans" cxnId="{A6308ADF-117F-4471-B8BD-F97AD216A4CC}">
      <dgm:prSet/>
      <dgm:spPr/>
      <dgm:t>
        <a:bodyPr/>
        <a:lstStyle/>
        <a:p>
          <a:endParaRPr lang="en-US"/>
        </a:p>
      </dgm:t>
    </dgm:pt>
    <dgm:pt modelId="{8584AB7E-2AD4-4EE3-9F00-26A6CFDDE830}" type="sibTrans" cxnId="{A6308ADF-117F-4471-B8BD-F97AD216A4CC}">
      <dgm:prSet/>
      <dgm:spPr/>
      <dgm:t>
        <a:bodyPr/>
        <a:lstStyle/>
        <a:p>
          <a:endParaRPr lang="en-US"/>
        </a:p>
      </dgm:t>
    </dgm:pt>
    <dgm:pt modelId="{2AEFEB29-2CBB-4EBA-8D27-0CA5B4371FA8}" type="pres">
      <dgm:prSet presAssocID="{33EA9DDA-A64B-42ED-AAB8-9B0EE199E1C5}" presName="linear" presStyleCnt="0">
        <dgm:presLayoutVars>
          <dgm:dir/>
          <dgm:animLvl val="lvl"/>
          <dgm:resizeHandles val="exact"/>
        </dgm:presLayoutVars>
      </dgm:prSet>
      <dgm:spPr/>
    </dgm:pt>
    <dgm:pt modelId="{8BD169CF-16DC-4D90-A2F9-ABCD8B97DDBF}" type="pres">
      <dgm:prSet presAssocID="{FACC68D1-F540-41F5-A769-AB408312CE45}" presName="parentLin" presStyleCnt="0"/>
      <dgm:spPr/>
    </dgm:pt>
    <dgm:pt modelId="{389577DE-6DFF-41CA-B667-E67F8E808A97}" type="pres">
      <dgm:prSet presAssocID="{FACC68D1-F540-41F5-A769-AB408312CE45}" presName="parentLeftMargin" presStyleLbl="node1" presStyleIdx="0" presStyleCnt="6"/>
      <dgm:spPr/>
    </dgm:pt>
    <dgm:pt modelId="{587758D1-7A47-4234-8C13-947E100B67D9}" type="pres">
      <dgm:prSet presAssocID="{FACC68D1-F540-41F5-A769-AB408312CE4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C36685B-CE3A-4DFD-BA4E-16F51D9887B0}" type="pres">
      <dgm:prSet presAssocID="{FACC68D1-F540-41F5-A769-AB408312CE45}" presName="negativeSpace" presStyleCnt="0"/>
      <dgm:spPr/>
    </dgm:pt>
    <dgm:pt modelId="{A4956883-8797-49EB-921C-AB8241CAA7D5}" type="pres">
      <dgm:prSet presAssocID="{FACC68D1-F540-41F5-A769-AB408312CE45}" presName="childText" presStyleLbl="conFgAcc1" presStyleIdx="0" presStyleCnt="6">
        <dgm:presLayoutVars>
          <dgm:bulletEnabled val="1"/>
        </dgm:presLayoutVars>
      </dgm:prSet>
      <dgm:spPr/>
    </dgm:pt>
    <dgm:pt modelId="{BED74416-E36C-45B2-8F46-3C48C5BD18B8}" type="pres">
      <dgm:prSet presAssocID="{63C2A6AC-FFEB-413D-B2DC-E3687092BC22}" presName="spaceBetweenRectangles" presStyleCnt="0"/>
      <dgm:spPr/>
    </dgm:pt>
    <dgm:pt modelId="{789D4AF6-41E8-4DC0-9FB3-AE94BD4674E8}" type="pres">
      <dgm:prSet presAssocID="{89A96F52-C318-4D4A-85ED-A8C68068B14F}" presName="parentLin" presStyleCnt="0"/>
      <dgm:spPr/>
    </dgm:pt>
    <dgm:pt modelId="{75C2A0EC-8CED-4FE6-B533-376B936FB6F8}" type="pres">
      <dgm:prSet presAssocID="{89A96F52-C318-4D4A-85ED-A8C68068B14F}" presName="parentLeftMargin" presStyleLbl="node1" presStyleIdx="0" presStyleCnt="6"/>
      <dgm:spPr/>
    </dgm:pt>
    <dgm:pt modelId="{F090FBD3-C5F2-4C9B-A16F-49DF1769A14F}" type="pres">
      <dgm:prSet presAssocID="{89A96F52-C318-4D4A-85ED-A8C68068B14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FF209FF-F9C7-49DE-BBDC-5F8B45A30698}" type="pres">
      <dgm:prSet presAssocID="{89A96F52-C318-4D4A-85ED-A8C68068B14F}" presName="negativeSpace" presStyleCnt="0"/>
      <dgm:spPr/>
    </dgm:pt>
    <dgm:pt modelId="{F9BBFFFE-34E2-40C9-AD0A-413F2219F296}" type="pres">
      <dgm:prSet presAssocID="{89A96F52-C318-4D4A-85ED-A8C68068B14F}" presName="childText" presStyleLbl="conFgAcc1" presStyleIdx="1" presStyleCnt="6">
        <dgm:presLayoutVars>
          <dgm:bulletEnabled val="1"/>
        </dgm:presLayoutVars>
      </dgm:prSet>
      <dgm:spPr/>
    </dgm:pt>
    <dgm:pt modelId="{CEAC95E7-9399-49A9-BEAA-62FA6FB0E0CE}" type="pres">
      <dgm:prSet presAssocID="{F1892ED8-032D-4816-A58F-07A3AF5183B1}" presName="spaceBetweenRectangles" presStyleCnt="0"/>
      <dgm:spPr/>
    </dgm:pt>
    <dgm:pt modelId="{8ECAAE1F-D5C9-4FFA-91F3-D8DB5AB203D4}" type="pres">
      <dgm:prSet presAssocID="{834D56F0-1FBD-4261-98FF-5FD540988A6C}" presName="parentLin" presStyleCnt="0"/>
      <dgm:spPr/>
    </dgm:pt>
    <dgm:pt modelId="{EB189007-F8DF-4507-BD88-0432938366F7}" type="pres">
      <dgm:prSet presAssocID="{834D56F0-1FBD-4261-98FF-5FD540988A6C}" presName="parentLeftMargin" presStyleLbl="node1" presStyleIdx="1" presStyleCnt="6"/>
      <dgm:spPr/>
    </dgm:pt>
    <dgm:pt modelId="{57402105-9989-4082-A773-897C7261B9E2}" type="pres">
      <dgm:prSet presAssocID="{834D56F0-1FBD-4261-98FF-5FD540988A6C}" presName="parentText" presStyleLbl="node1" presStyleIdx="2" presStyleCnt="6" custLinFactNeighborY="1959">
        <dgm:presLayoutVars>
          <dgm:chMax val="0"/>
          <dgm:bulletEnabled val="1"/>
        </dgm:presLayoutVars>
      </dgm:prSet>
      <dgm:spPr/>
    </dgm:pt>
    <dgm:pt modelId="{376B58D1-AC63-4268-8E23-807818882CA0}" type="pres">
      <dgm:prSet presAssocID="{834D56F0-1FBD-4261-98FF-5FD540988A6C}" presName="negativeSpace" presStyleCnt="0"/>
      <dgm:spPr/>
    </dgm:pt>
    <dgm:pt modelId="{4A8EDB81-A150-4CE7-8150-554EA8B6EFB7}" type="pres">
      <dgm:prSet presAssocID="{834D56F0-1FBD-4261-98FF-5FD540988A6C}" presName="childText" presStyleLbl="conFgAcc1" presStyleIdx="2" presStyleCnt="6">
        <dgm:presLayoutVars>
          <dgm:bulletEnabled val="1"/>
        </dgm:presLayoutVars>
      </dgm:prSet>
      <dgm:spPr/>
    </dgm:pt>
    <dgm:pt modelId="{25DB685A-39CD-4C8B-8A36-22BF46C42857}" type="pres">
      <dgm:prSet presAssocID="{3C284E4C-C42F-40FD-833A-881F96A28053}" presName="spaceBetweenRectangles" presStyleCnt="0"/>
      <dgm:spPr/>
    </dgm:pt>
    <dgm:pt modelId="{8C55B098-813C-4A95-AEC2-A28ED32B25E3}" type="pres">
      <dgm:prSet presAssocID="{65E28911-030F-4104-97BA-7AF35ACA322F}" presName="parentLin" presStyleCnt="0"/>
      <dgm:spPr/>
    </dgm:pt>
    <dgm:pt modelId="{F5751075-7FC4-402D-B1A5-0CE9E5E1429A}" type="pres">
      <dgm:prSet presAssocID="{65E28911-030F-4104-97BA-7AF35ACA322F}" presName="parentLeftMargin" presStyleLbl="node1" presStyleIdx="2" presStyleCnt="6"/>
      <dgm:spPr/>
    </dgm:pt>
    <dgm:pt modelId="{C472EFAD-14A5-48B4-9C5E-682ED25D59A3}" type="pres">
      <dgm:prSet presAssocID="{65E28911-030F-4104-97BA-7AF35ACA322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C094E2A-B33F-450C-8527-C5F7B6D26D93}" type="pres">
      <dgm:prSet presAssocID="{65E28911-030F-4104-97BA-7AF35ACA322F}" presName="negativeSpace" presStyleCnt="0"/>
      <dgm:spPr/>
    </dgm:pt>
    <dgm:pt modelId="{85E79F5C-6F2C-4AAC-8C7A-0D35EB08005E}" type="pres">
      <dgm:prSet presAssocID="{65E28911-030F-4104-97BA-7AF35ACA322F}" presName="childText" presStyleLbl="conFgAcc1" presStyleIdx="3" presStyleCnt="6">
        <dgm:presLayoutVars>
          <dgm:bulletEnabled val="1"/>
        </dgm:presLayoutVars>
      </dgm:prSet>
      <dgm:spPr/>
    </dgm:pt>
    <dgm:pt modelId="{6FB12054-8811-4AC2-86FF-735532AF3975}" type="pres">
      <dgm:prSet presAssocID="{1F55EFEE-54C5-418A-9AB5-9B779E9C4551}" presName="spaceBetweenRectangles" presStyleCnt="0"/>
      <dgm:spPr/>
    </dgm:pt>
    <dgm:pt modelId="{76917D0D-8255-4AFA-954B-5753B3A565F7}" type="pres">
      <dgm:prSet presAssocID="{1DC53FBF-EF3C-4C8B-A045-1D9CF48B2F11}" presName="parentLin" presStyleCnt="0"/>
      <dgm:spPr/>
    </dgm:pt>
    <dgm:pt modelId="{9ACDEAC5-7010-4F51-AC9E-3842B0C94FB9}" type="pres">
      <dgm:prSet presAssocID="{1DC53FBF-EF3C-4C8B-A045-1D9CF48B2F11}" presName="parentLeftMargin" presStyleLbl="node1" presStyleIdx="3" presStyleCnt="6"/>
      <dgm:spPr/>
    </dgm:pt>
    <dgm:pt modelId="{A4554870-BC44-4A3A-9D23-C4BBAD580046}" type="pres">
      <dgm:prSet presAssocID="{1DC53FBF-EF3C-4C8B-A045-1D9CF48B2F1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2F8B8F7-EA2A-4B37-8169-0E196274D371}" type="pres">
      <dgm:prSet presAssocID="{1DC53FBF-EF3C-4C8B-A045-1D9CF48B2F11}" presName="negativeSpace" presStyleCnt="0"/>
      <dgm:spPr/>
    </dgm:pt>
    <dgm:pt modelId="{292C5217-40E1-4DEA-957C-A5A93A0D0C0C}" type="pres">
      <dgm:prSet presAssocID="{1DC53FBF-EF3C-4C8B-A045-1D9CF48B2F11}" presName="childText" presStyleLbl="conFgAcc1" presStyleIdx="4" presStyleCnt="6">
        <dgm:presLayoutVars>
          <dgm:bulletEnabled val="1"/>
        </dgm:presLayoutVars>
      </dgm:prSet>
      <dgm:spPr/>
    </dgm:pt>
    <dgm:pt modelId="{03405DD5-2567-45A4-8CC7-6EBC145CD89C}" type="pres">
      <dgm:prSet presAssocID="{636BB124-0C00-4154-92E4-64935F9FF19D}" presName="spaceBetweenRectangles" presStyleCnt="0"/>
      <dgm:spPr/>
    </dgm:pt>
    <dgm:pt modelId="{91E6AF03-6CD4-43ED-8102-A3248AD4B101}" type="pres">
      <dgm:prSet presAssocID="{892B435F-1A81-4285-BDC2-4E0285F239F6}" presName="parentLin" presStyleCnt="0"/>
      <dgm:spPr/>
    </dgm:pt>
    <dgm:pt modelId="{963C4106-A628-4F17-9C02-A55D640C7565}" type="pres">
      <dgm:prSet presAssocID="{892B435F-1A81-4285-BDC2-4E0285F239F6}" presName="parentLeftMargin" presStyleLbl="node1" presStyleIdx="4" presStyleCnt="6"/>
      <dgm:spPr/>
    </dgm:pt>
    <dgm:pt modelId="{EFF01C85-8B0B-47F4-8FBE-87B12A80D7EB}" type="pres">
      <dgm:prSet presAssocID="{892B435F-1A81-4285-BDC2-4E0285F239F6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B276FC4-2EF8-4A8D-8A79-3210CDEF2EAC}" type="pres">
      <dgm:prSet presAssocID="{892B435F-1A81-4285-BDC2-4E0285F239F6}" presName="negativeSpace" presStyleCnt="0"/>
      <dgm:spPr/>
    </dgm:pt>
    <dgm:pt modelId="{D04FF41C-63FB-4F8D-BDEA-4D832AE3CC13}" type="pres">
      <dgm:prSet presAssocID="{892B435F-1A81-4285-BDC2-4E0285F239F6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573C502-11CA-4517-B456-F34EA6166C06}" type="presOf" srcId="{834D56F0-1FBD-4261-98FF-5FD540988A6C}" destId="{EB189007-F8DF-4507-BD88-0432938366F7}" srcOrd="0" destOrd="0" presId="urn:microsoft.com/office/officeart/2005/8/layout/list1"/>
    <dgm:cxn modelId="{CC4D230A-14F0-4DBF-9E13-A254FF93B5CA}" type="presOf" srcId="{892B435F-1A81-4285-BDC2-4E0285F239F6}" destId="{963C4106-A628-4F17-9C02-A55D640C7565}" srcOrd="0" destOrd="0" presId="urn:microsoft.com/office/officeart/2005/8/layout/list1"/>
    <dgm:cxn modelId="{7299290C-733E-4B7E-A9FD-FFD63C8E5096}" srcId="{33EA9DDA-A64B-42ED-AAB8-9B0EE199E1C5}" destId="{834D56F0-1FBD-4261-98FF-5FD540988A6C}" srcOrd="2" destOrd="0" parTransId="{A87DB37F-F62F-4768-A910-4C6A4949DE2D}" sibTransId="{3C284E4C-C42F-40FD-833A-881F96A28053}"/>
    <dgm:cxn modelId="{A307620C-D300-45DE-B1BD-6D0CBD3A0958}" srcId="{33EA9DDA-A64B-42ED-AAB8-9B0EE199E1C5}" destId="{1DC53FBF-EF3C-4C8B-A045-1D9CF48B2F11}" srcOrd="4" destOrd="0" parTransId="{1EEDA7BD-E09D-4381-87ED-73A9646B02A6}" sibTransId="{636BB124-0C00-4154-92E4-64935F9FF19D}"/>
    <dgm:cxn modelId="{E0CDC23E-D255-493F-AD10-730C02F59297}" srcId="{33EA9DDA-A64B-42ED-AAB8-9B0EE199E1C5}" destId="{65E28911-030F-4104-97BA-7AF35ACA322F}" srcOrd="3" destOrd="0" parTransId="{DB51FC2C-0FF9-4976-8753-B09CF9AE88EF}" sibTransId="{1F55EFEE-54C5-418A-9AB5-9B779E9C4551}"/>
    <dgm:cxn modelId="{687F075B-A624-46DD-83E4-8438BA0593AF}" type="presOf" srcId="{65E28911-030F-4104-97BA-7AF35ACA322F}" destId="{C472EFAD-14A5-48B4-9C5E-682ED25D59A3}" srcOrd="1" destOrd="0" presId="urn:microsoft.com/office/officeart/2005/8/layout/list1"/>
    <dgm:cxn modelId="{65EED260-C2E1-48AF-B079-64A4B8BDE9AA}" type="presOf" srcId="{1DC53FBF-EF3C-4C8B-A045-1D9CF48B2F11}" destId="{9ACDEAC5-7010-4F51-AC9E-3842B0C94FB9}" srcOrd="0" destOrd="0" presId="urn:microsoft.com/office/officeart/2005/8/layout/list1"/>
    <dgm:cxn modelId="{E1516F73-AC6A-4AF6-B26F-929527B54EF6}" srcId="{33EA9DDA-A64B-42ED-AAB8-9B0EE199E1C5}" destId="{FACC68D1-F540-41F5-A769-AB408312CE45}" srcOrd="0" destOrd="0" parTransId="{892A1AC8-6BE7-45CD-8A6A-C14E30D52DF7}" sibTransId="{63C2A6AC-FFEB-413D-B2DC-E3687092BC22}"/>
    <dgm:cxn modelId="{17484D77-EFAB-4C66-9F72-C1C8718BB81C}" type="presOf" srcId="{89A96F52-C318-4D4A-85ED-A8C68068B14F}" destId="{F090FBD3-C5F2-4C9B-A16F-49DF1769A14F}" srcOrd="1" destOrd="0" presId="urn:microsoft.com/office/officeart/2005/8/layout/list1"/>
    <dgm:cxn modelId="{49446F81-0CA2-4DBD-A9E4-F250B1DAEBDF}" type="presOf" srcId="{892B435F-1A81-4285-BDC2-4E0285F239F6}" destId="{EFF01C85-8B0B-47F4-8FBE-87B12A80D7EB}" srcOrd="1" destOrd="0" presId="urn:microsoft.com/office/officeart/2005/8/layout/list1"/>
    <dgm:cxn modelId="{AEB8CB9D-5356-43B4-9A83-4A429E914388}" type="presOf" srcId="{65E28911-030F-4104-97BA-7AF35ACA322F}" destId="{F5751075-7FC4-402D-B1A5-0CE9E5E1429A}" srcOrd="0" destOrd="0" presId="urn:microsoft.com/office/officeart/2005/8/layout/list1"/>
    <dgm:cxn modelId="{7222D49F-D871-410E-A017-1F9DF26A4750}" srcId="{33EA9DDA-A64B-42ED-AAB8-9B0EE199E1C5}" destId="{89A96F52-C318-4D4A-85ED-A8C68068B14F}" srcOrd="1" destOrd="0" parTransId="{8E848466-EBDF-4370-A84E-67B330516D6F}" sibTransId="{F1892ED8-032D-4816-A58F-07A3AF5183B1}"/>
    <dgm:cxn modelId="{77A358AA-076A-4536-B496-37840ECA1DEA}" type="presOf" srcId="{33EA9DDA-A64B-42ED-AAB8-9B0EE199E1C5}" destId="{2AEFEB29-2CBB-4EBA-8D27-0CA5B4371FA8}" srcOrd="0" destOrd="0" presId="urn:microsoft.com/office/officeart/2005/8/layout/list1"/>
    <dgm:cxn modelId="{AC378CAC-A782-4474-87E2-DB12B829401F}" type="presOf" srcId="{1DC53FBF-EF3C-4C8B-A045-1D9CF48B2F11}" destId="{A4554870-BC44-4A3A-9D23-C4BBAD580046}" srcOrd="1" destOrd="0" presId="urn:microsoft.com/office/officeart/2005/8/layout/list1"/>
    <dgm:cxn modelId="{D63E40B4-465A-42BF-8BBB-2806553912CE}" type="presOf" srcId="{FACC68D1-F540-41F5-A769-AB408312CE45}" destId="{389577DE-6DFF-41CA-B667-E67F8E808A97}" srcOrd="0" destOrd="0" presId="urn:microsoft.com/office/officeart/2005/8/layout/list1"/>
    <dgm:cxn modelId="{090C13C2-3BF7-4A81-99E9-76F682BA5475}" type="presOf" srcId="{834D56F0-1FBD-4261-98FF-5FD540988A6C}" destId="{57402105-9989-4082-A773-897C7261B9E2}" srcOrd="1" destOrd="0" presId="urn:microsoft.com/office/officeart/2005/8/layout/list1"/>
    <dgm:cxn modelId="{3AF130C4-2787-4C06-A8D8-3DDEBAB9FC2A}" type="presOf" srcId="{89A96F52-C318-4D4A-85ED-A8C68068B14F}" destId="{75C2A0EC-8CED-4FE6-B533-376B936FB6F8}" srcOrd="0" destOrd="0" presId="urn:microsoft.com/office/officeart/2005/8/layout/list1"/>
    <dgm:cxn modelId="{A6308ADF-117F-4471-B8BD-F97AD216A4CC}" srcId="{33EA9DDA-A64B-42ED-AAB8-9B0EE199E1C5}" destId="{892B435F-1A81-4285-BDC2-4E0285F239F6}" srcOrd="5" destOrd="0" parTransId="{89245545-5092-4125-886B-F6B9048A793B}" sibTransId="{8584AB7E-2AD4-4EE3-9F00-26A6CFDDE830}"/>
    <dgm:cxn modelId="{1612D8F6-6402-4923-8B1C-09293A0CCA2F}" type="presOf" srcId="{FACC68D1-F540-41F5-A769-AB408312CE45}" destId="{587758D1-7A47-4234-8C13-947E100B67D9}" srcOrd="1" destOrd="0" presId="urn:microsoft.com/office/officeart/2005/8/layout/list1"/>
    <dgm:cxn modelId="{109C0B59-3C0C-4317-B61D-8340643293E5}" type="presParOf" srcId="{2AEFEB29-2CBB-4EBA-8D27-0CA5B4371FA8}" destId="{8BD169CF-16DC-4D90-A2F9-ABCD8B97DDBF}" srcOrd="0" destOrd="0" presId="urn:microsoft.com/office/officeart/2005/8/layout/list1"/>
    <dgm:cxn modelId="{BD43417C-0E86-43B9-91B1-3A62C9E4EC47}" type="presParOf" srcId="{8BD169CF-16DC-4D90-A2F9-ABCD8B97DDBF}" destId="{389577DE-6DFF-41CA-B667-E67F8E808A97}" srcOrd="0" destOrd="0" presId="urn:microsoft.com/office/officeart/2005/8/layout/list1"/>
    <dgm:cxn modelId="{F6D03AC5-B996-4F6C-9388-5B8745D40F07}" type="presParOf" srcId="{8BD169CF-16DC-4D90-A2F9-ABCD8B97DDBF}" destId="{587758D1-7A47-4234-8C13-947E100B67D9}" srcOrd="1" destOrd="0" presId="urn:microsoft.com/office/officeart/2005/8/layout/list1"/>
    <dgm:cxn modelId="{B4D101D3-48E0-4E20-B5DC-AE2A288F1E18}" type="presParOf" srcId="{2AEFEB29-2CBB-4EBA-8D27-0CA5B4371FA8}" destId="{1C36685B-CE3A-4DFD-BA4E-16F51D9887B0}" srcOrd="1" destOrd="0" presId="urn:microsoft.com/office/officeart/2005/8/layout/list1"/>
    <dgm:cxn modelId="{F713B798-A233-4ADF-92D0-749A2323F9FE}" type="presParOf" srcId="{2AEFEB29-2CBB-4EBA-8D27-0CA5B4371FA8}" destId="{A4956883-8797-49EB-921C-AB8241CAA7D5}" srcOrd="2" destOrd="0" presId="urn:microsoft.com/office/officeart/2005/8/layout/list1"/>
    <dgm:cxn modelId="{97B97EDD-842F-49AD-B223-4C500F3993C7}" type="presParOf" srcId="{2AEFEB29-2CBB-4EBA-8D27-0CA5B4371FA8}" destId="{BED74416-E36C-45B2-8F46-3C48C5BD18B8}" srcOrd="3" destOrd="0" presId="urn:microsoft.com/office/officeart/2005/8/layout/list1"/>
    <dgm:cxn modelId="{ECE147BF-C4AC-40BE-86A0-9B05A906B999}" type="presParOf" srcId="{2AEFEB29-2CBB-4EBA-8D27-0CA5B4371FA8}" destId="{789D4AF6-41E8-4DC0-9FB3-AE94BD4674E8}" srcOrd="4" destOrd="0" presId="urn:microsoft.com/office/officeart/2005/8/layout/list1"/>
    <dgm:cxn modelId="{297F90AF-C91F-43F5-9533-93A813F92EDB}" type="presParOf" srcId="{789D4AF6-41E8-4DC0-9FB3-AE94BD4674E8}" destId="{75C2A0EC-8CED-4FE6-B533-376B936FB6F8}" srcOrd="0" destOrd="0" presId="urn:microsoft.com/office/officeart/2005/8/layout/list1"/>
    <dgm:cxn modelId="{F91A9B9B-115D-41F3-B80B-854815413BE2}" type="presParOf" srcId="{789D4AF6-41E8-4DC0-9FB3-AE94BD4674E8}" destId="{F090FBD3-C5F2-4C9B-A16F-49DF1769A14F}" srcOrd="1" destOrd="0" presId="urn:microsoft.com/office/officeart/2005/8/layout/list1"/>
    <dgm:cxn modelId="{A803B7AA-9520-4964-84D6-CF738AA256EA}" type="presParOf" srcId="{2AEFEB29-2CBB-4EBA-8D27-0CA5B4371FA8}" destId="{0FF209FF-F9C7-49DE-BBDC-5F8B45A30698}" srcOrd="5" destOrd="0" presId="urn:microsoft.com/office/officeart/2005/8/layout/list1"/>
    <dgm:cxn modelId="{B08BAEE5-3391-4E7C-8A48-7E065647A1DE}" type="presParOf" srcId="{2AEFEB29-2CBB-4EBA-8D27-0CA5B4371FA8}" destId="{F9BBFFFE-34E2-40C9-AD0A-413F2219F296}" srcOrd="6" destOrd="0" presId="urn:microsoft.com/office/officeart/2005/8/layout/list1"/>
    <dgm:cxn modelId="{ED320998-5740-479B-BDB6-3DE8D56DDC22}" type="presParOf" srcId="{2AEFEB29-2CBB-4EBA-8D27-0CA5B4371FA8}" destId="{CEAC95E7-9399-49A9-BEAA-62FA6FB0E0CE}" srcOrd="7" destOrd="0" presId="urn:microsoft.com/office/officeart/2005/8/layout/list1"/>
    <dgm:cxn modelId="{67F3CA8F-6BF4-4517-8B2C-D48FE6A199F3}" type="presParOf" srcId="{2AEFEB29-2CBB-4EBA-8D27-0CA5B4371FA8}" destId="{8ECAAE1F-D5C9-4FFA-91F3-D8DB5AB203D4}" srcOrd="8" destOrd="0" presId="urn:microsoft.com/office/officeart/2005/8/layout/list1"/>
    <dgm:cxn modelId="{B480F866-BF6D-4652-8F2B-6ACE3A6A4687}" type="presParOf" srcId="{8ECAAE1F-D5C9-4FFA-91F3-D8DB5AB203D4}" destId="{EB189007-F8DF-4507-BD88-0432938366F7}" srcOrd="0" destOrd="0" presId="urn:microsoft.com/office/officeart/2005/8/layout/list1"/>
    <dgm:cxn modelId="{A02EC9E2-C27D-44B5-BB8A-BAF65B0E5D1C}" type="presParOf" srcId="{8ECAAE1F-D5C9-4FFA-91F3-D8DB5AB203D4}" destId="{57402105-9989-4082-A773-897C7261B9E2}" srcOrd="1" destOrd="0" presId="urn:microsoft.com/office/officeart/2005/8/layout/list1"/>
    <dgm:cxn modelId="{CC7625CA-1ED6-476C-9270-71697D6195D1}" type="presParOf" srcId="{2AEFEB29-2CBB-4EBA-8D27-0CA5B4371FA8}" destId="{376B58D1-AC63-4268-8E23-807818882CA0}" srcOrd="9" destOrd="0" presId="urn:microsoft.com/office/officeart/2005/8/layout/list1"/>
    <dgm:cxn modelId="{7F882456-21A1-4D72-A000-C111E9EE176D}" type="presParOf" srcId="{2AEFEB29-2CBB-4EBA-8D27-0CA5B4371FA8}" destId="{4A8EDB81-A150-4CE7-8150-554EA8B6EFB7}" srcOrd="10" destOrd="0" presId="urn:microsoft.com/office/officeart/2005/8/layout/list1"/>
    <dgm:cxn modelId="{CEB03B78-73F9-4C6E-AF4F-681D53F96FAB}" type="presParOf" srcId="{2AEFEB29-2CBB-4EBA-8D27-0CA5B4371FA8}" destId="{25DB685A-39CD-4C8B-8A36-22BF46C42857}" srcOrd="11" destOrd="0" presId="urn:microsoft.com/office/officeart/2005/8/layout/list1"/>
    <dgm:cxn modelId="{152A6797-C398-4E89-B38A-B218FFB6AD08}" type="presParOf" srcId="{2AEFEB29-2CBB-4EBA-8D27-0CA5B4371FA8}" destId="{8C55B098-813C-4A95-AEC2-A28ED32B25E3}" srcOrd="12" destOrd="0" presId="urn:microsoft.com/office/officeart/2005/8/layout/list1"/>
    <dgm:cxn modelId="{3D108719-28A2-45DA-A39F-23B79B47C7A5}" type="presParOf" srcId="{8C55B098-813C-4A95-AEC2-A28ED32B25E3}" destId="{F5751075-7FC4-402D-B1A5-0CE9E5E1429A}" srcOrd="0" destOrd="0" presId="urn:microsoft.com/office/officeart/2005/8/layout/list1"/>
    <dgm:cxn modelId="{5EDCE145-C55C-4B75-AF90-8FC538AE609C}" type="presParOf" srcId="{8C55B098-813C-4A95-AEC2-A28ED32B25E3}" destId="{C472EFAD-14A5-48B4-9C5E-682ED25D59A3}" srcOrd="1" destOrd="0" presId="urn:microsoft.com/office/officeart/2005/8/layout/list1"/>
    <dgm:cxn modelId="{ED5F2906-ECDA-43A5-94FB-364DF61C26A0}" type="presParOf" srcId="{2AEFEB29-2CBB-4EBA-8D27-0CA5B4371FA8}" destId="{CC094E2A-B33F-450C-8527-C5F7B6D26D93}" srcOrd="13" destOrd="0" presId="urn:microsoft.com/office/officeart/2005/8/layout/list1"/>
    <dgm:cxn modelId="{A28EF4D2-E87F-42F4-A770-187BED33EF07}" type="presParOf" srcId="{2AEFEB29-2CBB-4EBA-8D27-0CA5B4371FA8}" destId="{85E79F5C-6F2C-4AAC-8C7A-0D35EB08005E}" srcOrd="14" destOrd="0" presId="urn:microsoft.com/office/officeart/2005/8/layout/list1"/>
    <dgm:cxn modelId="{F17F894B-C520-40CE-A2A2-1FF50AE665F0}" type="presParOf" srcId="{2AEFEB29-2CBB-4EBA-8D27-0CA5B4371FA8}" destId="{6FB12054-8811-4AC2-86FF-735532AF3975}" srcOrd="15" destOrd="0" presId="urn:microsoft.com/office/officeart/2005/8/layout/list1"/>
    <dgm:cxn modelId="{F4867ABA-A99E-4E60-AB74-C762DBFEFB29}" type="presParOf" srcId="{2AEFEB29-2CBB-4EBA-8D27-0CA5B4371FA8}" destId="{76917D0D-8255-4AFA-954B-5753B3A565F7}" srcOrd="16" destOrd="0" presId="urn:microsoft.com/office/officeart/2005/8/layout/list1"/>
    <dgm:cxn modelId="{13E5D687-8F59-469E-B22D-DCCD403CBABF}" type="presParOf" srcId="{76917D0D-8255-4AFA-954B-5753B3A565F7}" destId="{9ACDEAC5-7010-4F51-AC9E-3842B0C94FB9}" srcOrd="0" destOrd="0" presId="urn:microsoft.com/office/officeart/2005/8/layout/list1"/>
    <dgm:cxn modelId="{6279B1FB-5557-42AC-9723-D2FEF2C7E708}" type="presParOf" srcId="{76917D0D-8255-4AFA-954B-5753B3A565F7}" destId="{A4554870-BC44-4A3A-9D23-C4BBAD580046}" srcOrd="1" destOrd="0" presId="urn:microsoft.com/office/officeart/2005/8/layout/list1"/>
    <dgm:cxn modelId="{15F8BBC3-1147-4AF4-8479-899289CC8A5A}" type="presParOf" srcId="{2AEFEB29-2CBB-4EBA-8D27-0CA5B4371FA8}" destId="{F2F8B8F7-EA2A-4B37-8169-0E196274D371}" srcOrd="17" destOrd="0" presId="urn:microsoft.com/office/officeart/2005/8/layout/list1"/>
    <dgm:cxn modelId="{D67BDE8A-F196-4D2E-9636-BC02B79FBDD8}" type="presParOf" srcId="{2AEFEB29-2CBB-4EBA-8D27-0CA5B4371FA8}" destId="{292C5217-40E1-4DEA-957C-A5A93A0D0C0C}" srcOrd="18" destOrd="0" presId="urn:microsoft.com/office/officeart/2005/8/layout/list1"/>
    <dgm:cxn modelId="{6659DB5D-E24F-420D-934F-3676525C4491}" type="presParOf" srcId="{2AEFEB29-2CBB-4EBA-8D27-0CA5B4371FA8}" destId="{03405DD5-2567-45A4-8CC7-6EBC145CD89C}" srcOrd="19" destOrd="0" presId="urn:microsoft.com/office/officeart/2005/8/layout/list1"/>
    <dgm:cxn modelId="{9933C796-ADEB-4C73-B4F2-6ED08D883888}" type="presParOf" srcId="{2AEFEB29-2CBB-4EBA-8D27-0CA5B4371FA8}" destId="{91E6AF03-6CD4-43ED-8102-A3248AD4B101}" srcOrd="20" destOrd="0" presId="urn:microsoft.com/office/officeart/2005/8/layout/list1"/>
    <dgm:cxn modelId="{E4F1EC1B-1303-46AB-85F0-1CF886D19B2A}" type="presParOf" srcId="{91E6AF03-6CD4-43ED-8102-A3248AD4B101}" destId="{963C4106-A628-4F17-9C02-A55D640C7565}" srcOrd="0" destOrd="0" presId="urn:microsoft.com/office/officeart/2005/8/layout/list1"/>
    <dgm:cxn modelId="{C46BA449-D405-4C9C-984E-6558BAD897F9}" type="presParOf" srcId="{91E6AF03-6CD4-43ED-8102-A3248AD4B101}" destId="{EFF01C85-8B0B-47F4-8FBE-87B12A80D7EB}" srcOrd="1" destOrd="0" presId="urn:microsoft.com/office/officeart/2005/8/layout/list1"/>
    <dgm:cxn modelId="{7AD6C2C3-AD59-46E0-B575-02A3587129E8}" type="presParOf" srcId="{2AEFEB29-2CBB-4EBA-8D27-0CA5B4371FA8}" destId="{2B276FC4-2EF8-4A8D-8A79-3210CDEF2EAC}" srcOrd="21" destOrd="0" presId="urn:microsoft.com/office/officeart/2005/8/layout/list1"/>
    <dgm:cxn modelId="{C29B2F55-23DF-4635-B914-6A1EA8F4A3FB}" type="presParOf" srcId="{2AEFEB29-2CBB-4EBA-8D27-0CA5B4371FA8}" destId="{D04FF41C-63FB-4F8D-BDEA-4D832AE3CC1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19CF4E-5C95-4D0E-BDE3-B09BF69628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B1C5A3-E80A-433D-B7E1-1EEE1C85579E}">
      <dgm:prSet/>
      <dgm:spPr/>
      <dgm:t>
        <a:bodyPr/>
        <a:lstStyle/>
        <a:p>
          <a:r>
            <a:rPr lang="hr-HR" b="0" i="0"/>
            <a:t>Dolazak u školu</a:t>
          </a:r>
          <a:endParaRPr lang="en-US"/>
        </a:p>
      </dgm:t>
    </dgm:pt>
    <dgm:pt modelId="{5E51664F-A0A5-40CE-8BC4-CBF8A317E734}" type="parTrans" cxnId="{B9C19585-D470-4CF2-980E-3D0BC276DF52}">
      <dgm:prSet/>
      <dgm:spPr/>
      <dgm:t>
        <a:bodyPr/>
        <a:lstStyle/>
        <a:p>
          <a:endParaRPr lang="en-US"/>
        </a:p>
      </dgm:t>
    </dgm:pt>
    <dgm:pt modelId="{BBB0B872-C9BD-4264-A28C-1DD214E152A4}" type="sibTrans" cxnId="{B9C19585-D470-4CF2-980E-3D0BC276DF52}">
      <dgm:prSet/>
      <dgm:spPr/>
      <dgm:t>
        <a:bodyPr/>
        <a:lstStyle/>
        <a:p>
          <a:endParaRPr lang="en-US"/>
        </a:p>
      </dgm:t>
    </dgm:pt>
    <dgm:pt modelId="{204E9CF8-2DE1-4199-AF2F-7F5C3C8EA0E4}">
      <dgm:prSet/>
      <dgm:spPr/>
      <dgm:t>
        <a:bodyPr/>
        <a:lstStyle/>
        <a:p>
          <a:r>
            <a:rPr lang="hr-HR" b="0" i="0"/>
            <a:t>Dijeljenje zahvalnica</a:t>
          </a:r>
          <a:endParaRPr lang="en-US"/>
        </a:p>
      </dgm:t>
    </dgm:pt>
    <dgm:pt modelId="{EB83CC3F-E146-4745-AD21-FB55816A5AAB}" type="parTrans" cxnId="{49097F5F-45E8-402F-A382-8908F46E909F}">
      <dgm:prSet/>
      <dgm:spPr/>
      <dgm:t>
        <a:bodyPr/>
        <a:lstStyle/>
        <a:p>
          <a:endParaRPr lang="en-US"/>
        </a:p>
      </dgm:t>
    </dgm:pt>
    <dgm:pt modelId="{66EBE620-0213-4BB3-8F29-E435A7BB3BCE}" type="sibTrans" cxnId="{49097F5F-45E8-402F-A382-8908F46E909F}">
      <dgm:prSet/>
      <dgm:spPr/>
      <dgm:t>
        <a:bodyPr/>
        <a:lstStyle/>
        <a:p>
          <a:endParaRPr lang="en-US"/>
        </a:p>
      </dgm:t>
    </dgm:pt>
    <dgm:pt modelId="{028DEE3A-A622-4934-AD2B-771CCBB7BB13}">
      <dgm:prSet/>
      <dgm:spPr/>
      <dgm:t>
        <a:bodyPr/>
        <a:lstStyle/>
        <a:p>
          <a:r>
            <a:rPr lang="hr-HR" b="0" i="0"/>
            <a:t>Kratki kahoot kviz</a:t>
          </a:r>
          <a:endParaRPr lang="en-US"/>
        </a:p>
      </dgm:t>
    </dgm:pt>
    <dgm:pt modelId="{456A2B8A-C384-4DAE-B241-EBB2AE031132}" type="parTrans" cxnId="{F617A361-EFDD-4E34-B1A3-AA1CD5AC0671}">
      <dgm:prSet/>
      <dgm:spPr/>
      <dgm:t>
        <a:bodyPr/>
        <a:lstStyle/>
        <a:p>
          <a:endParaRPr lang="en-US"/>
        </a:p>
      </dgm:t>
    </dgm:pt>
    <dgm:pt modelId="{2DCD234B-1BF3-435A-A81E-3407470D018A}" type="sibTrans" cxnId="{F617A361-EFDD-4E34-B1A3-AA1CD5AC0671}">
      <dgm:prSet/>
      <dgm:spPr/>
      <dgm:t>
        <a:bodyPr/>
        <a:lstStyle/>
        <a:p>
          <a:endParaRPr lang="en-US"/>
        </a:p>
      </dgm:t>
    </dgm:pt>
    <dgm:pt modelId="{D78CCD81-0C53-4051-8AE3-782E1075EC7B}">
      <dgm:prSet/>
      <dgm:spPr/>
      <dgm:t>
        <a:bodyPr/>
        <a:lstStyle/>
        <a:p>
          <a:r>
            <a:rPr lang="hr-HR" b="0" i="0"/>
            <a:t>Ručak u privatnoj školi</a:t>
          </a:r>
          <a:endParaRPr lang="en-US"/>
        </a:p>
      </dgm:t>
    </dgm:pt>
    <dgm:pt modelId="{B72A34C4-264B-4780-A07E-15725A3ACE71}" type="parTrans" cxnId="{EF044FE8-1C76-461A-8D0E-F1821A42B97D}">
      <dgm:prSet/>
      <dgm:spPr/>
      <dgm:t>
        <a:bodyPr/>
        <a:lstStyle/>
        <a:p>
          <a:endParaRPr lang="en-US"/>
        </a:p>
      </dgm:t>
    </dgm:pt>
    <dgm:pt modelId="{FB2229DF-21B9-42B0-AEF4-15C498F2DC7F}" type="sibTrans" cxnId="{EF044FE8-1C76-461A-8D0E-F1821A42B97D}">
      <dgm:prSet/>
      <dgm:spPr/>
      <dgm:t>
        <a:bodyPr/>
        <a:lstStyle/>
        <a:p>
          <a:endParaRPr lang="en-US"/>
        </a:p>
      </dgm:t>
    </dgm:pt>
    <dgm:pt modelId="{D9B456CC-0107-461A-8823-702C882DE55D}">
      <dgm:prSet/>
      <dgm:spPr/>
      <dgm:t>
        <a:bodyPr/>
        <a:lstStyle/>
        <a:p>
          <a:r>
            <a:rPr lang="hr-HR" b="0" i="0"/>
            <a:t>Večera kod obitelji</a:t>
          </a:r>
          <a:endParaRPr lang="en-US"/>
        </a:p>
      </dgm:t>
    </dgm:pt>
    <dgm:pt modelId="{5A7A91C3-24CC-49D5-9BB9-226D95BC3FF8}" type="parTrans" cxnId="{AEF86BF1-3D27-4F56-BABA-7C04AC01EC04}">
      <dgm:prSet/>
      <dgm:spPr/>
      <dgm:t>
        <a:bodyPr/>
        <a:lstStyle/>
        <a:p>
          <a:endParaRPr lang="en-US"/>
        </a:p>
      </dgm:t>
    </dgm:pt>
    <dgm:pt modelId="{4B47DF7C-5F2D-40D5-9CF3-2DA98F6D59BD}" type="sibTrans" cxnId="{AEF86BF1-3D27-4F56-BABA-7C04AC01EC04}">
      <dgm:prSet/>
      <dgm:spPr/>
      <dgm:t>
        <a:bodyPr/>
        <a:lstStyle/>
        <a:p>
          <a:endParaRPr lang="en-US"/>
        </a:p>
      </dgm:t>
    </dgm:pt>
    <dgm:pt modelId="{8C105E32-80A8-45A4-86B5-912107A6136A}" type="pres">
      <dgm:prSet presAssocID="{D119CF4E-5C95-4D0E-BDE3-B09BF696280A}" presName="linear" presStyleCnt="0">
        <dgm:presLayoutVars>
          <dgm:animLvl val="lvl"/>
          <dgm:resizeHandles val="exact"/>
        </dgm:presLayoutVars>
      </dgm:prSet>
      <dgm:spPr/>
    </dgm:pt>
    <dgm:pt modelId="{313250A3-ABDB-4AF0-9603-417E0C2A50E4}" type="pres">
      <dgm:prSet presAssocID="{04B1C5A3-E80A-433D-B7E1-1EEE1C85579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87BB35D-9108-4BB1-9937-BC81DF648C6A}" type="pres">
      <dgm:prSet presAssocID="{BBB0B872-C9BD-4264-A28C-1DD214E152A4}" presName="spacer" presStyleCnt="0"/>
      <dgm:spPr/>
    </dgm:pt>
    <dgm:pt modelId="{335177B5-CCB4-4491-8848-F2240A4527BB}" type="pres">
      <dgm:prSet presAssocID="{204E9CF8-2DE1-4199-AF2F-7F5C3C8EA0E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EADC67E-0398-491F-B4E1-B62F1E46E2E1}" type="pres">
      <dgm:prSet presAssocID="{66EBE620-0213-4BB3-8F29-E435A7BB3BCE}" presName="spacer" presStyleCnt="0"/>
      <dgm:spPr/>
    </dgm:pt>
    <dgm:pt modelId="{B3718B97-9658-4C08-A04F-335976E4D416}" type="pres">
      <dgm:prSet presAssocID="{028DEE3A-A622-4934-AD2B-771CCBB7BB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1486245-B322-4A5A-B4A6-85F2B5036D7A}" type="pres">
      <dgm:prSet presAssocID="{2DCD234B-1BF3-435A-A81E-3407470D018A}" presName="spacer" presStyleCnt="0"/>
      <dgm:spPr/>
    </dgm:pt>
    <dgm:pt modelId="{BCD4BAC1-E50E-4762-ACF6-F06BBDE8E528}" type="pres">
      <dgm:prSet presAssocID="{D78CCD81-0C53-4051-8AE3-782E1075EC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58E4344-E660-42DA-8DC0-502BD8F59969}" type="pres">
      <dgm:prSet presAssocID="{FB2229DF-21B9-42B0-AEF4-15C498F2DC7F}" presName="spacer" presStyleCnt="0"/>
      <dgm:spPr/>
    </dgm:pt>
    <dgm:pt modelId="{75D49DE8-4013-416F-9617-B34DF644B4E6}" type="pres">
      <dgm:prSet presAssocID="{D9B456CC-0107-461A-8823-702C882DE55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CE9B412-23AE-4336-85AE-EBD9B760850B}" type="presOf" srcId="{D119CF4E-5C95-4D0E-BDE3-B09BF696280A}" destId="{8C105E32-80A8-45A4-86B5-912107A6136A}" srcOrd="0" destOrd="0" presId="urn:microsoft.com/office/officeart/2005/8/layout/vList2"/>
    <dgm:cxn modelId="{D8B46517-5216-426E-9C0C-67FB6045375D}" type="presOf" srcId="{028DEE3A-A622-4934-AD2B-771CCBB7BB13}" destId="{B3718B97-9658-4C08-A04F-335976E4D416}" srcOrd="0" destOrd="0" presId="urn:microsoft.com/office/officeart/2005/8/layout/vList2"/>
    <dgm:cxn modelId="{F3C99F31-A6DF-4588-BAA5-20DE7FA49352}" type="presOf" srcId="{D9B456CC-0107-461A-8823-702C882DE55D}" destId="{75D49DE8-4013-416F-9617-B34DF644B4E6}" srcOrd="0" destOrd="0" presId="urn:microsoft.com/office/officeart/2005/8/layout/vList2"/>
    <dgm:cxn modelId="{49097F5F-45E8-402F-A382-8908F46E909F}" srcId="{D119CF4E-5C95-4D0E-BDE3-B09BF696280A}" destId="{204E9CF8-2DE1-4199-AF2F-7F5C3C8EA0E4}" srcOrd="1" destOrd="0" parTransId="{EB83CC3F-E146-4745-AD21-FB55816A5AAB}" sibTransId="{66EBE620-0213-4BB3-8F29-E435A7BB3BCE}"/>
    <dgm:cxn modelId="{F617A361-EFDD-4E34-B1A3-AA1CD5AC0671}" srcId="{D119CF4E-5C95-4D0E-BDE3-B09BF696280A}" destId="{028DEE3A-A622-4934-AD2B-771CCBB7BB13}" srcOrd="2" destOrd="0" parTransId="{456A2B8A-C384-4DAE-B241-EBB2AE031132}" sibTransId="{2DCD234B-1BF3-435A-A81E-3407470D018A}"/>
    <dgm:cxn modelId="{5B407979-8202-46C9-B5BB-289FF1B9D9DC}" type="presOf" srcId="{204E9CF8-2DE1-4199-AF2F-7F5C3C8EA0E4}" destId="{335177B5-CCB4-4491-8848-F2240A4527BB}" srcOrd="0" destOrd="0" presId="urn:microsoft.com/office/officeart/2005/8/layout/vList2"/>
    <dgm:cxn modelId="{380B8E7D-BBD3-430C-8FDC-ED1AC769E398}" type="presOf" srcId="{D78CCD81-0C53-4051-8AE3-782E1075EC7B}" destId="{BCD4BAC1-E50E-4762-ACF6-F06BBDE8E528}" srcOrd="0" destOrd="0" presId="urn:microsoft.com/office/officeart/2005/8/layout/vList2"/>
    <dgm:cxn modelId="{B9C19585-D470-4CF2-980E-3D0BC276DF52}" srcId="{D119CF4E-5C95-4D0E-BDE3-B09BF696280A}" destId="{04B1C5A3-E80A-433D-B7E1-1EEE1C85579E}" srcOrd="0" destOrd="0" parTransId="{5E51664F-A0A5-40CE-8BC4-CBF8A317E734}" sibTransId="{BBB0B872-C9BD-4264-A28C-1DD214E152A4}"/>
    <dgm:cxn modelId="{EF044FE8-1C76-461A-8D0E-F1821A42B97D}" srcId="{D119CF4E-5C95-4D0E-BDE3-B09BF696280A}" destId="{D78CCD81-0C53-4051-8AE3-782E1075EC7B}" srcOrd="3" destOrd="0" parTransId="{B72A34C4-264B-4780-A07E-15725A3ACE71}" sibTransId="{FB2229DF-21B9-42B0-AEF4-15C498F2DC7F}"/>
    <dgm:cxn modelId="{AEF86BF1-3D27-4F56-BABA-7C04AC01EC04}" srcId="{D119CF4E-5C95-4D0E-BDE3-B09BF696280A}" destId="{D9B456CC-0107-461A-8823-702C882DE55D}" srcOrd="4" destOrd="0" parTransId="{5A7A91C3-24CC-49D5-9BB9-226D95BC3FF8}" sibTransId="{4B47DF7C-5F2D-40D5-9CF3-2DA98F6D59BD}"/>
    <dgm:cxn modelId="{AC404DF3-5F9B-4E8F-BB3D-95DD8D60A94B}" type="presOf" srcId="{04B1C5A3-E80A-433D-B7E1-1EEE1C85579E}" destId="{313250A3-ABDB-4AF0-9603-417E0C2A50E4}" srcOrd="0" destOrd="0" presId="urn:microsoft.com/office/officeart/2005/8/layout/vList2"/>
    <dgm:cxn modelId="{6EC0BE15-1BB4-454A-B556-44414FB9E403}" type="presParOf" srcId="{8C105E32-80A8-45A4-86B5-912107A6136A}" destId="{313250A3-ABDB-4AF0-9603-417E0C2A50E4}" srcOrd="0" destOrd="0" presId="urn:microsoft.com/office/officeart/2005/8/layout/vList2"/>
    <dgm:cxn modelId="{D34950DF-3320-44E6-AFC4-FB8F10722D16}" type="presParOf" srcId="{8C105E32-80A8-45A4-86B5-912107A6136A}" destId="{587BB35D-9108-4BB1-9937-BC81DF648C6A}" srcOrd="1" destOrd="0" presId="urn:microsoft.com/office/officeart/2005/8/layout/vList2"/>
    <dgm:cxn modelId="{7553A12F-E569-4753-979B-6283ED2E95B5}" type="presParOf" srcId="{8C105E32-80A8-45A4-86B5-912107A6136A}" destId="{335177B5-CCB4-4491-8848-F2240A4527BB}" srcOrd="2" destOrd="0" presId="urn:microsoft.com/office/officeart/2005/8/layout/vList2"/>
    <dgm:cxn modelId="{7FC3227A-82DC-4F1C-B65F-EC91DA1B460F}" type="presParOf" srcId="{8C105E32-80A8-45A4-86B5-912107A6136A}" destId="{EEADC67E-0398-491F-B4E1-B62F1E46E2E1}" srcOrd="3" destOrd="0" presId="urn:microsoft.com/office/officeart/2005/8/layout/vList2"/>
    <dgm:cxn modelId="{816B2F85-7875-4CA0-9641-CD582FBD82BA}" type="presParOf" srcId="{8C105E32-80A8-45A4-86B5-912107A6136A}" destId="{B3718B97-9658-4C08-A04F-335976E4D416}" srcOrd="4" destOrd="0" presId="urn:microsoft.com/office/officeart/2005/8/layout/vList2"/>
    <dgm:cxn modelId="{B89C3F0F-32D7-48B3-B120-2D16BB52664C}" type="presParOf" srcId="{8C105E32-80A8-45A4-86B5-912107A6136A}" destId="{51486245-B322-4A5A-B4A6-85F2B5036D7A}" srcOrd="5" destOrd="0" presId="urn:microsoft.com/office/officeart/2005/8/layout/vList2"/>
    <dgm:cxn modelId="{888DEDF2-2FB0-41B1-B52B-2FA00C9A81DA}" type="presParOf" srcId="{8C105E32-80A8-45A4-86B5-912107A6136A}" destId="{BCD4BAC1-E50E-4762-ACF6-F06BBDE8E528}" srcOrd="6" destOrd="0" presId="urn:microsoft.com/office/officeart/2005/8/layout/vList2"/>
    <dgm:cxn modelId="{4D0BC359-CE5B-47F1-AB7B-03CD15524DB0}" type="presParOf" srcId="{8C105E32-80A8-45A4-86B5-912107A6136A}" destId="{558E4344-E660-42DA-8DC0-502BD8F59969}" srcOrd="7" destOrd="0" presId="urn:microsoft.com/office/officeart/2005/8/layout/vList2"/>
    <dgm:cxn modelId="{D88E95F0-E9DC-43C2-BFAD-249A26E2DC4D}" type="presParOf" srcId="{8C105E32-80A8-45A4-86B5-912107A6136A}" destId="{75D49DE8-4013-416F-9617-B34DF644B4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AD55-3453-4517-9B40-41013B4E42A5}">
      <dsp:nvSpPr>
        <dsp:cNvPr id="0" name=""/>
        <dsp:cNvSpPr/>
      </dsp:nvSpPr>
      <dsp:spPr>
        <a:xfrm>
          <a:off x="0" y="595341"/>
          <a:ext cx="962538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505B5-223B-4088-852B-9970F301AAC0}">
      <dsp:nvSpPr>
        <dsp:cNvPr id="0" name=""/>
        <dsp:cNvSpPr/>
      </dsp:nvSpPr>
      <dsp:spPr>
        <a:xfrm>
          <a:off x="481269" y="4941"/>
          <a:ext cx="6737768" cy="11808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672" tIns="0" rIns="25467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/>
            <a:t>Polazak u Tursku</a:t>
          </a:r>
          <a:endParaRPr lang="en-US" sz="4000" kern="1200"/>
        </a:p>
      </dsp:txBody>
      <dsp:txXfrm>
        <a:off x="538911" y="62583"/>
        <a:ext cx="6622484" cy="1065516"/>
      </dsp:txXfrm>
    </dsp:sp>
    <dsp:sp modelId="{0B5060EF-3FE4-4C45-AAEB-14C3FAEF18F3}">
      <dsp:nvSpPr>
        <dsp:cNvPr id="0" name=""/>
        <dsp:cNvSpPr/>
      </dsp:nvSpPr>
      <dsp:spPr>
        <a:xfrm>
          <a:off x="0" y="2409741"/>
          <a:ext cx="962538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7F66C-B94E-47C3-9CE1-513F7C2CC94C}">
      <dsp:nvSpPr>
        <dsp:cNvPr id="0" name=""/>
        <dsp:cNvSpPr/>
      </dsp:nvSpPr>
      <dsp:spPr>
        <a:xfrm>
          <a:off x="481269" y="1819341"/>
          <a:ext cx="6737768" cy="11808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672" tIns="0" rIns="25467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kern="1200"/>
            <a:t>Obilazak grada</a:t>
          </a:r>
          <a:endParaRPr lang="en-US" sz="4000" kern="1200"/>
        </a:p>
      </dsp:txBody>
      <dsp:txXfrm>
        <a:off x="538911" y="1876983"/>
        <a:ext cx="6622484" cy="1065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62B7F-6334-468A-AC37-2FDCF184A054}">
      <dsp:nvSpPr>
        <dsp:cNvPr id="0" name=""/>
        <dsp:cNvSpPr/>
      </dsp:nvSpPr>
      <dsp:spPr>
        <a:xfrm>
          <a:off x="0" y="586418"/>
          <a:ext cx="6391275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Odlazak u školu i upoznavanje s partnerima</a:t>
          </a:r>
          <a:endParaRPr lang="en-US" sz="2200" kern="1200"/>
        </a:p>
      </dsp:txBody>
      <dsp:txXfrm>
        <a:off x="25759" y="612177"/>
        <a:ext cx="6339757" cy="476152"/>
      </dsp:txXfrm>
    </dsp:sp>
    <dsp:sp modelId="{1CB0A562-F8C7-4CDA-ABFE-604305E5C4B9}">
      <dsp:nvSpPr>
        <dsp:cNvPr id="0" name=""/>
        <dsp:cNvSpPr/>
      </dsp:nvSpPr>
      <dsp:spPr>
        <a:xfrm>
          <a:off x="0" y="1177448"/>
          <a:ext cx="6391275" cy="527670"/>
        </a:xfrm>
        <a:prstGeom prst="roundRect">
          <a:avLst/>
        </a:prstGeom>
        <a:solidFill>
          <a:schemeClr val="accent5">
            <a:hueOff val="406404"/>
            <a:satOff val="-3241"/>
            <a:lumOff val="-2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Predstava Turskih tradicionalnih plesova</a:t>
          </a:r>
          <a:endParaRPr lang="en-US" sz="2200" kern="1200"/>
        </a:p>
      </dsp:txBody>
      <dsp:txXfrm>
        <a:off x="25759" y="1203207"/>
        <a:ext cx="6339757" cy="476152"/>
      </dsp:txXfrm>
    </dsp:sp>
    <dsp:sp modelId="{58A52BA9-3826-48F3-9E46-FBF2261D07AC}">
      <dsp:nvSpPr>
        <dsp:cNvPr id="0" name=""/>
        <dsp:cNvSpPr/>
      </dsp:nvSpPr>
      <dsp:spPr>
        <a:xfrm>
          <a:off x="0" y="1768478"/>
          <a:ext cx="6391275" cy="527670"/>
        </a:xfrm>
        <a:prstGeom prst="roundRect">
          <a:avLst/>
        </a:prstGeom>
        <a:solidFill>
          <a:schemeClr val="accent5">
            <a:hueOff val="812808"/>
            <a:satOff val="-6481"/>
            <a:lumOff val="-49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Odlazak i ručak u srednjoj školi</a:t>
          </a:r>
          <a:endParaRPr lang="en-US" sz="2200" kern="1200"/>
        </a:p>
      </dsp:txBody>
      <dsp:txXfrm>
        <a:off x="25759" y="1794237"/>
        <a:ext cx="6339757" cy="476152"/>
      </dsp:txXfrm>
    </dsp:sp>
    <dsp:sp modelId="{5B48BD6E-7854-4307-955C-C65A10AE41DA}">
      <dsp:nvSpPr>
        <dsp:cNvPr id="0" name=""/>
        <dsp:cNvSpPr/>
      </dsp:nvSpPr>
      <dsp:spPr>
        <a:xfrm>
          <a:off x="0" y="2359508"/>
          <a:ext cx="6391275" cy="527670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Posjet satu povijesti</a:t>
          </a:r>
          <a:endParaRPr lang="en-US" sz="2200" kern="1200"/>
        </a:p>
      </dsp:txBody>
      <dsp:txXfrm>
        <a:off x="25759" y="2385267"/>
        <a:ext cx="6339757" cy="476152"/>
      </dsp:txXfrm>
    </dsp:sp>
    <dsp:sp modelId="{26D0006F-F324-4E53-BB73-76026844B458}">
      <dsp:nvSpPr>
        <dsp:cNvPr id="0" name=""/>
        <dsp:cNvSpPr/>
      </dsp:nvSpPr>
      <dsp:spPr>
        <a:xfrm>
          <a:off x="0" y="2950538"/>
          <a:ext cx="6391275" cy="527670"/>
        </a:xfrm>
        <a:prstGeom prst="roundRect">
          <a:avLst/>
        </a:prstGeom>
        <a:solidFill>
          <a:schemeClr val="accent5">
            <a:hueOff val="1625617"/>
            <a:satOff val="-12962"/>
            <a:lumOff val="-98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Glazbena priredba</a:t>
          </a:r>
          <a:endParaRPr lang="en-US" sz="2200" kern="1200"/>
        </a:p>
      </dsp:txBody>
      <dsp:txXfrm>
        <a:off x="25759" y="2976297"/>
        <a:ext cx="6339757" cy="476152"/>
      </dsp:txXfrm>
    </dsp:sp>
    <dsp:sp modelId="{D8078C8D-A259-4B1C-80C0-B2738512E598}">
      <dsp:nvSpPr>
        <dsp:cNvPr id="0" name=""/>
        <dsp:cNvSpPr/>
      </dsp:nvSpPr>
      <dsp:spPr>
        <a:xfrm>
          <a:off x="0" y="3541568"/>
          <a:ext cx="6391275" cy="527670"/>
        </a:xfrm>
        <a:prstGeom prst="roundRect">
          <a:avLst/>
        </a:prstGeom>
        <a:solidFill>
          <a:schemeClr val="accent5">
            <a:hueOff val="2032020"/>
            <a:satOff val="-16202"/>
            <a:lumOff val="-122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Slobodno vrijeme</a:t>
          </a:r>
          <a:endParaRPr lang="en-US" sz="2200" kern="1200"/>
        </a:p>
      </dsp:txBody>
      <dsp:txXfrm>
        <a:off x="25759" y="3567327"/>
        <a:ext cx="6339757" cy="476152"/>
      </dsp:txXfrm>
    </dsp:sp>
    <dsp:sp modelId="{1E1AD381-D0B5-4A64-ABBD-5489A5E15563}">
      <dsp:nvSpPr>
        <dsp:cNvPr id="0" name=""/>
        <dsp:cNvSpPr/>
      </dsp:nvSpPr>
      <dsp:spPr>
        <a:xfrm>
          <a:off x="0" y="4132598"/>
          <a:ext cx="6391275" cy="527670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Večera</a:t>
          </a:r>
          <a:endParaRPr lang="en-US" sz="2200" kern="1200"/>
        </a:p>
      </dsp:txBody>
      <dsp:txXfrm>
        <a:off x="25759" y="4158357"/>
        <a:ext cx="6339757" cy="476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E6725-EE73-4DF1-9B54-447F7822E566}">
      <dsp:nvSpPr>
        <dsp:cNvPr id="0" name=""/>
        <dsp:cNvSpPr/>
      </dsp:nvSpPr>
      <dsp:spPr>
        <a:xfrm>
          <a:off x="0" y="0"/>
          <a:ext cx="63912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9AEF3-B1C3-4296-A600-78418763FEC8}">
      <dsp:nvSpPr>
        <dsp:cNvPr id="0" name=""/>
        <dsp:cNvSpPr/>
      </dsp:nvSpPr>
      <dsp:spPr>
        <a:xfrm>
          <a:off x="0" y="0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Dolazak u školu</a:t>
          </a:r>
          <a:endParaRPr lang="en-US" sz="2800" kern="1200" dirty="0"/>
        </a:p>
      </dsp:txBody>
      <dsp:txXfrm>
        <a:off x="0" y="0"/>
        <a:ext cx="6391275" cy="655835"/>
      </dsp:txXfrm>
    </dsp:sp>
    <dsp:sp modelId="{E4D8041C-AEF2-484E-82F2-ADB69BC05C5E}">
      <dsp:nvSpPr>
        <dsp:cNvPr id="0" name=""/>
        <dsp:cNvSpPr/>
      </dsp:nvSpPr>
      <dsp:spPr>
        <a:xfrm>
          <a:off x="0" y="655835"/>
          <a:ext cx="63912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8123C-FC75-4D35-A32C-ABB38AC15037}">
      <dsp:nvSpPr>
        <dsp:cNvPr id="0" name=""/>
        <dsp:cNvSpPr/>
      </dsp:nvSpPr>
      <dsp:spPr>
        <a:xfrm>
          <a:off x="0" y="655835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Predstava u dvorani</a:t>
          </a:r>
          <a:endParaRPr lang="en-US" sz="2800" kern="1200" dirty="0"/>
        </a:p>
      </dsp:txBody>
      <dsp:txXfrm>
        <a:off x="0" y="655835"/>
        <a:ext cx="6391275" cy="655835"/>
      </dsp:txXfrm>
    </dsp:sp>
    <dsp:sp modelId="{73868C32-249A-4B84-8DEC-B397884C5D3F}">
      <dsp:nvSpPr>
        <dsp:cNvPr id="0" name=""/>
        <dsp:cNvSpPr/>
      </dsp:nvSpPr>
      <dsp:spPr>
        <a:xfrm>
          <a:off x="0" y="1311671"/>
          <a:ext cx="63912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3663B-7F88-4E8C-8A85-8AA8F0A48348}">
      <dsp:nvSpPr>
        <dsp:cNvPr id="0" name=""/>
        <dsp:cNvSpPr/>
      </dsp:nvSpPr>
      <dsp:spPr>
        <a:xfrm>
          <a:off x="0" y="1311671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 dirty="0"/>
            <a:t>Radionice znanosti, informatike i matematike</a:t>
          </a:r>
          <a:endParaRPr lang="en-US" sz="2200" kern="1200" dirty="0"/>
        </a:p>
      </dsp:txBody>
      <dsp:txXfrm>
        <a:off x="0" y="1311671"/>
        <a:ext cx="6391275" cy="655835"/>
      </dsp:txXfrm>
    </dsp:sp>
    <dsp:sp modelId="{10CC37B1-5ACD-4940-B6E3-576CDBEDFE78}">
      <dsp:nvSpPr>
        <dsp:cNvPr id="0" name=""/>
        <dsp:cNvSpPr/>
      </dsp:nvSpPr>
      <dsp:spPr>
        <a:xfrm>
          <a:off x="0" y="1967507"/>
          <a:ext cx="63912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772D8-8131-4160-A5E3-1D208816F38B}">
      <dsp:nvSpPr>
        <dsp:cNvPr id="0" name=""/>
        <dsp:cNvSpPr/>
      </dsp:nvSpPr>
      <dsp:spPr>
        <a:xfrm>
          <a:off x="0" y="1967507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0" i="0" kern="1200"/>
            <a:t>Ručak tradicionalnih jela</a:t>
          </a:r>
          <a:endParaRPr lang="en-US" sz="3000" kern="1200"/>
        </a:p>
      </dsp:txBody>
      <dsp:txXfrm>
        <a:off x="0" y="1967507"/>
        <a:ext cx="6391275" cy="655835"/>
      </dsp:txXfrm>
    </dsp:sp>
    <dsp:sp modelId="{A057ECCB-142D-47AE-9641-67754EF4E331}">
      <dsp:nvSpPr>
        <dsp:cNvPr id="0" name=""/>
        <dsp:cNvSpPr/>
      </dsp:nvSpPr>
      <dsp:spPr>
        <a:xfrm>
          <a:off x="0" y="2623343"/>
          <a:ext cx="63912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BDCE6-6B16-4370-8DE4-BFABE026AAF8}">
      <dsp:nvSpPr>
        <dsp:cNvPr id="0" name=""/>
        <dsp:cNvSpPr/>
      </dsp:nvSpPr>
      <dsp:spPr>
        <a:xfrm>
          <a:off x="0" y="2623343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0" i="0" kern="1200"/>
            <a:t>Obilazak grada i bazara</a:t>
          </a:r>
          <a:endParaRPr lang="en-US" sz="3000" kern="1200"/>
        </a:p>
      </dsp:txBody>
      <dsp:txXfrm>
        <a:off x="0" y="2623343"/>
        <a:ext cx="6391275" cy="655835"/>
      </dsp:txXfrm>
    </dsp:sp>
    <dsp:sp modelId="{E432740F-065C-459E-8149-A01F68E241D2}">
      <dsp:nvSpPr>
        <dsp:cNvPr id="0" name=""/>
        <dsp:cNvSpPr/>
      </dsp:nvSpPr>
      <dsp:spPr>
        <a:xfrm>
          <a:off x="0" y="3279179"/>
          <a:ext cx="63912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6C73-7BBB-401B-9658-4D5C957A2E9F}">
      <dsp:nvSpPr>
        <dsp:cNvPr id="0" name=""/>
        <dsp:cNvSpPr/>
      </dsp:nvSpPr>
      <dsp:spPr>
        <a:xfrm>
          <a:off x="0" y="3279179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0" i="0" kern="1200"/>
            <a:t>Muzej Ataturka</a:t>
          </a:r>
          <a:endParaRPr lang="en-US" sz="3000" kern="1200"/>
        </a:p>
      </dsp:txBody>
      <dsp:txXfrm>
        <a:off x="0" y="3279179"/>
        <a:ext cx="6391275" cy="655835"/>
      </dsp:txXfrm>
    </dsp:sp>
    <dsp:sp modelId="{DE3C6B69-1C21-4E1D-A43D-4D1E84FAC4E0}">
      <dsp:nvSpPr>
        <dsp:cNvPr id="0" name=""/>
        <dsp:cNvSpPr/>
      </dsp:nvSpPr>
      <dsp:spPr>
        <a:xfrm>
          <a:off x="0" y="3935015"/>
          <a:ext cx="63912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3E402-F691-48E6-A2D0-F403EAEC10AC}">
      <dsp:nvSpPr>
        <dsp:cNvPr id="0" name=""/>
        <dsp:cNvSpPr/>
      </dsp:nvSpPr>
      <dsp:spPr>
        <a:xfrm>
          <a:off x="0" y="3935015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0" i="0" kern="1200"/>
            <a:t>Posjet najvećoj džamiji u Mersinu</a:t>
          </a:r>
          <a:endParaRPr lang="en-US" sz="3000" kern="1200"/>
        </a:p>
      </dsp:txBody>
      <dsp:txXfrm>
        <a:off x="0" y="3935015"/>
        <a:ext cx="6391275" cy="655835"/>
      </dsp:txXfrm>
    </dsp:sp>
    <dsp:sp modelId="{B2CA576D-82B4-4753-B4E2-59D87A164531}">
      <dsp:nvSpPr>
        <dsp:cNvPr id="0" name=""/>
        <dsp:cNvSpPr/>
      </dsp:nvSpPr>
      <dsp:spPr>
        <a:xfrm>
          <a:off x="0" y="4590851"/>
          <a:ext cx="63912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EDC8D-8A35-4384-9235-21B80081A70E}">
      <dsp:nvSpPr>
        <dsp:cNvPr id="0" name=""/>
        <dsp:cNvSpPr/>
      </dsp:nvSpPr>
      <dsp:spPr>
        <a:xfrm>
          <a:off x="0" y="4590851"/>
          <a:ext cx="6391275" cy="65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0" i="0" kern="1200"/>
            <a:t>Večera kod obitelji</a:t>
          </a:r>
          <a:endParaRPr lang="en-US" sz="3000" kern="1200"/>
        </a:p>
      </dsp:txBody>
      <dsp:txXfrm>
        <a:off x="0" y="4590851"/>
        <a:ext cx="6391275" cy="6558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56883-8797-49EB-921C-AB8241CAA7D5}">
      <dsp:nvSpPr>
        <dsp:cNvPr id="0" name=""/>
        <dsp:cNvSpPr/>
      </dsp:nvSpPr>
      <dsp:spPr>
        <a:xfrm>
          <a:off x="0" y="35343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758D1-7A47-4234-8C13-947E100B67D9}">
      <dsp:nvSpPr>
        <dsp:cNvPr id="0" name=""/>
        <dsp:cNvSpPr/>
      </dsp:nvSpPr>
      <dsp:spPr>
        <a:xfrm>
          <a:off x="265109" y="102514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Odlazak u špilju </a:t>
          </a:r>
          <a:r>
            <a:rPr lang="hr-HR" sz="2000" kern="1200" dirty="0" err="1"/>
            <a:t>Tarsus</a:t>
          </a:r>
          <a:endParaRPr lang="en-US" sz="2000" kern="1200" dirty="0"/>
        </a:p>
      </dsp:txBody>
      <dsp:txXfrm>
        <a:off x="289607" y="127012"/>
        <a:ext cx="3662536" cy="452844"/>
      </dsp:txXfrm>
    </dsp:sp>
    <dsp:sp modelId="{F9BBFFFE-34E2-40C9-AD0A-413F2219F296}">
      <dsp:nvSpPr>
        <dsp:cNvPr id="0" name=""/>
        <dsp:cNvSpPr/>
      </dsp:nvSpPr>
      <dsp:spPr>
        <a:xfrm>
          <a:off x="0" y="112455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0FBD3-C5F2-4C9B-A16F-49DF1769A14F}">
      <dsp:nvSpPr>
        <dsp:cNvPr id="0" name=""/>
        <dsp:cNvSpPr/>
      </dsp:nvSpPr>
      <dsp:spPr>
        <a:xfrm>
          <a:off x="265109" y="873635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Crkva sv. Pavla</a:t>
          </a:r>
          <a:endParaRPr lang="en-US" sz="2000" kern="1200" dirty="0"/>
        </a:p>
      </dsp:txBody>
      <dsp:txXfrm>
        <a:off x="289607" y="898133"/>
        <a:ext cx="3662536" cy="452844"/>
      </dsp:txXfrm>
    </dsp:sp>
    <dsp:sp modelId="{4A8EDB81-A150-4CE7-8150-554EA8B6EFB7}">
      <dsp:nvSpPr>
        <dsp:cNvPr id="0" name=""/>
        <dsp:cNvSpPr/>
      </dsp:nvSpPr>
      <dsp:spPr>
        <a:xfrm>
          <a:off x="0" y="189567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02105-9989-4082-A773-897C7261B9E2}">
      <dsp:nvSpPr>
        <dsp:cNvPr id="0" name=""/>
        <dsp:cNvSpPr/>
      </dsp:nvSpPr>
      <dsp:spPr>
        <a:xfrm>
          <a:off x="265109" y="1654586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Bazar </a:t>
          </a:r>
          <a:endParaRPr lang="en-US" sz="2000" kern="1200" dirty="0"/>
        </a:p>
      </dsp:txBody>
      <dsp:txXfrm>
        <a:off x="289607" y="1679084"/>
        <a:ext cx="3662536" cy="452844"/>
      </dsp:txXfrm>
    </dsp:sp>
    <dsp:sp modelId="{85E79F5C-6F2C-4AAC-8C7A-0D35EB08005E}">
      <dsp:nvSpPr>
        <dsp:cNvPr id="0" name=""/>
        <dsp:cNvSpPr/>
      </dsp:nvSpPr>
      <dsp:spPr>
        <a:xfrm>
          <a:off x="0" y="266679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2EFAD-14A5-48B4-9C5E-682ED25D59A3}">
      <dsp:nvSpPr>
        <dsp:cNvPr id="0" name=""/>
        <dsp:cNvSpPr/>
      </dsp:nvSpPr>
      <dsp:spPr>
        <a:xfrm>
          <a:off x="265109" y="2415875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Ručak</a:t>
          </a:r>
          <a:endParaRPr lang="en-US" sz="2000" kern="1200" dirty="0"/>
        </a:p>
      </dsp:txBody>
      <dsp:txXfrm>
        <a:off x="289607" y="2440373"/>
        <a:ext cx="3662536" cy="452844"/>
      </dsp:txXfrm>
    </dsp:sp>
    <dsp:sp modelId="{292C5217-40E1-4DEA-957C-A5A93A0D0C0C}">
      <dsp:nvSpPr>
        <dsp:cNvPr id="0" name=""/>
        <dsp:cNvSpPr/>
      </dsp:nvSpPr>
      <dsp:spPr>
        <a:xfrm>
          <a:off x="0" y="343791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54870-BC44-4A3A-9D23-C4BBAD580046}">
      <dsp:nvSpPr>
        <dsp:cNvPr id="0" name=""/>
        <dsp:cNvSpPr/>
      </dsp:nvSpPr>
      <dsp:spPr>
        <a:xfrm>
          <a:off x="265109" y="3186995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Odlazak u šoping centar</a:t>
          </a:r>
          <a:endParaRPr lang="en-US" sz="2000" kern="1200" dirty="0"/>
        </a:p>
      </dsp:txBody>
      <dsp:txXfrm>
        <a:off x="289607" y="3211493"/>
        <a:ext cx="3662536" cy="452844"/>
      </dsp:txXfrm>
    </dsp:sp>
    <dsp:sp modelId="{D04FF41C-63FB-4F8D-BDEA-4D832AE3CC13}">
      <dsp:nvSpPr>
        <dsp:cNvPr id="0" name=""/>
        <dsp:cNvSpPr/>
      </dsp:nvSpPr>
      <dsp:spPr>
        <a:xfrm>
          <a:off x="0" y="4209035"/>
          <a:ext cx="53021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01C85-8B0B-47F4-8FBE-87B12A80D7EB}">
      <dsp:nvSpPr>
        <dsp:cNvPr id="0" name=""/>
        <dsp:cNvSpPr/>
      </dsp:nvSpPr>
      <dsp:spPr>
        <a:xfrm>
          <a:off x="265109" y="3958115"/>
          <a:ext cx="371153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87" tIns="0" rIns="14028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Večera</a:t>
          </a:r>
          <a:endParaRPr lang="en-US" sz="2000" kern="1200" dirty="0"/>
        </a:p>
      </dsp:txBody>
      <dsp:txXfrm>
        <a:off x="289607" y="3982613"/>
        <a:ext cx="3662536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250A3-ABDB-4AF0-9603-417E0C2A50E4}">
      <dsp:nvSpPr>
        <dsp:cNvPr id="0" name=""/>
        <dsp:cNvSpPr/>
      </dsp:nvSpPr>
      <dsp:spPr>
        <a:xfrm>
          <a:off x="0" y="43164"/>
          <a:ext cx="557970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0" i="0" kern="1200"/>
            <a:t>Dolazak u školu</a:t>
          </a:r>
          <a:endParaRPr lang="en-US" sz="3500" kern="1200"/>
        </a:p>
      </dsp:txBody>
      <dsp:txXfrm>
        <a:off x="40980" y="84144"/>
        <a:ext cx="5497747" cy="757514"/>
      </dsp:txXfrm>
    </dsp:sp>
    <dsp:sp modelId="{335177B5-CCB4-4491-8848-F2240A4527BB}">
      <dsp:nvSpPr>
        <dsp:cNvPr id="0" name=""/>
        <dsp:cNvSpPr/>
      </dsp:nvSpPr>
      <dsp:spPr>
        <a:xfrm>
          <a:off x="0" y="983439"/>
          <a:ext cx="557970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0" i="0" kern="1200"/>
            <a:t>Dijeljenje zahvalnica</a:t>
          </a:r>
          <a:endParaRPr lang="en-US" sz="3500" kern="1200"/>
        </a:p>
      </dsp:txBody>
      <dsp:txXfrm>
        <a:off x="40980" y="1024419"/>
        <a:ext cx="5497747" cy="757514"/>
      </dsp:txXfrm>
    </dsp:sp>
    <dsp:sp modelId="{B3718B97-9658-4C08-A04F-335976E4D416}">
      <dsp:nvSpPr>
        <dsp:cNvPr id="0" name=""/>
        <dsp:cNvSpPr/>
      </dsp:nvSpPr>
      <dsp:spPr>
        <a:xfrm>
          <a:off x="0" y="1923714"/>
          <a:ext cx="557970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0" i="0" kern="1200"/>
            <a:t>Kratki kahoot kviz</a:t>
          </a:r>
          <a:endParaRPr lang="en-US" sz="3500" kern="1200"/>
        </a:p>
      </dsp:txBody>
      <dsp:txXfrm>
        <a:off x="40980" y="1964694"/>
        <a:ext cx="5497747" cy="757514"/>
      </dsp:txXfrm>
    </dsp:sp>
    <dsp:sp modelId="{BCD4BAC1-E50E-4762-ACF6-F06BBDE8E528}">
      <dsp:nvSpPr>
        <dsp:cNvPr id="0" name=""/>
        <dsp:cNvSpPr/>
      </dsp:nvSpPr>
      <dsp:spPr>
        <a:xfrm>
          <a:off x="0" y="2863989"/>
          <a:ext cx="557970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0" i="0" kern="1200"/>
            <a:t>Ručak u privatnoj školi</a:t>
          </a:r>
          <a:endParaRPr lang="en-US" sz="3500" kern="1200"/>
        </a:p>
      </dsp:txBody>
      <dsp:txXfrm>
        <a:off x="40980" y="2904969"/>
        <a:ext cx="5497747" cy="757514"/>
      </dsp:txXfrm>
    </dsp:sp>
    <dsp:sp modelId="{75D49DE8-4013-416F-9617-B34DF644B4E6}">
      <dsp:nvSpPr>
        <dsp:cNvPr id="0" name=""/>
        <dsp:cNvSpPr/>
      </dsp:nvSpPr>
      <dsp:spPr>
        <a:xfrm>
          <a:off x="0" y="3804264"/>
          <a:ext cx="5579707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0" i="0" kern="1200"/>
            <a:t>Večera kod obitelji</a:t>
          </a:r>
          <a:endParaRPr lang="en-US" sz="3500" kern="1200"/>
        </a:p>
      </dsp:txBody>
      <dsp:txXfrm>
        <a:off x="40980" y="3845244"/>
        <a:ext cx="5497747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1344065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390030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11276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403780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297860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909870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09575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484145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87704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457508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0623266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89044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8860181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97952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0318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362492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714761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BCBB451-D64F-4D16-B89A-C59751066FDF}" type="datetimeFigureOut">
              <a:rPr lang="hr-HR" smtClean="0"/>
              <a:t>3.6.2022.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2FB8D68-26E1-4810-82AD-AE292E4AFB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443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comb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38.png"/><Relationship Id="rId5" Type="http://schemas.microsoft.com/office/2007/relationships/media" Target="../media/media6.mp4"/><Relationship Id="rId10" Type="http://schemas.openxmlformats.org/officeDocument/2006/relationships/image" Target="../media/image37.png"/><Relationship Id="rId4" Type="http://schemas.openxmlformats.org/officeDocument/2006/relationships/video" Target="../media/media5.mp4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44.png"/><Relationship Id="rId4" Type="http://schemas.openxmlformats.org/officeDocument/2006/relationships/video" Target="../media/media9.mp4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A46A8FA-14F8-4014-B1D1-A871E31A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53573"/>
            <a:ext cx="2626614" cy="267914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CF73979-8E86-48F5-8351-BDFB7252C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74034"/>
            <a:ext cx="2626614" cy="263981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75FFCC8-CDAF-4F66-892A-51DF86886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1680957"/>
            <a:ext cx="2626614" cy="1024379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Slika 14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B8E15F6F-232E-4474-B1C1-CD7BB2804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1818854"/>
            <a:ext cx="2626614" cy="748584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B67DDDD-A2EE-CAF2-35F1-C93287B1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044" y="4420952"/>
            <a:ext cx="10893095" cy="927784"/>
          </a:xfrm>
        </p:spPr>
        <p:txBody>
          <a:bodyPr>
            <a:normAutofit fontScale="90000"/>
          </a:bodyPr>
          <a:lstStyle/>
          <a:p>
            <a:r>
              <a:rPr lang="hr-HR" sz="4400" b="1" dirty="0"/>
              <a:t>ERASMUS+ 2022</a:t>
            </a:r>
            <a:r>
              <a:rPr lang="hr-HR" sz="6000" dirty="0"/>
              <a:t>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E1CD2CF-70BA-48D8-B575-9BD3F013C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479" y="5522222"/>
            <a:ext cx="10893095" cy="535304"/>
          </a:xfrm>
        </p:spPr>
        <p:txBody>
          <a:bodyPr>
            <a:noAutofit/>
          </a:bodyPr>
          <a:lstStyle/>
          <a:p>
            <a:r>
              <a:rPr lang="hr-HR" sz="4400" b="1" dirty="0"/>
              <a:t>MERSIN, TURSKA</a:t>
            </a:r>
          </a:p>
        </p:txBody>
      </p:sp>
    </p:spTree>
    <p:extLst>
      <p:ext uri="{BB962C8B-B14F-4D97-AF65-F5344CB8AC3E}">
        <p14:creationId xmlns:p14="http://schemas.microsoft.com/office/powerpoint/2010/main" val="1749156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5E7AD69-D1AE-48A2-A2BC-ECAA9DCD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72" y="1666921"/>
            <a:ext cx="3224557" cy="385021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7398132-C80B-4BDF-A923-DDBA4F619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75" y="2297430"/>
            <a:ext cx="3452269" cy="258920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30CF33E-2AB9-41DB-988D-9BF38AC74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9" y="2297430"/>
            <a:ext cx="3452268" cy="2589201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823412888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81418C9B-BDEA-6968-4296-E7284540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hr-HR" sz="3200">
                <a:solidFill>
                  <a:schemeClr val="tx1"/>
                </a:solidFill>
              </a:rPr>
              <a:t>4.DAN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Rezervirano mjesto sadržaja 2">
            <a:extLst>
              <a:ext uri="{FF2B5EF4-FFF2-40B4-BE49-F238E27FC236}">
                <a16:creationId xmlns:a16="http://schemas.microsoft.com/office/drawing/2014/main" id="{D6C57BAB-C3F3-5C08-8528-E70A5DA84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980238"/>
              </p:ext>
            </p:extLst>
          </p:nvPr>
        </p:nvGraphicFramePr>
        <p:xfrm>
          <a:off x="4678424" y="1059025"/>
          <a:ext cx="5302189" cy="473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273641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446F1F5-6625-0D7F-EC73-C2D033C87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3" r="-2" b="10921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2092BD9-D40D-C084-D594-911724047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1" r="-2" b="17467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8012B4E-53AB-001C-10D6-E3A1DB44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r="-2" b="10457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710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AFCDBC4-4B1B-411C-B98F-3BEA15E3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0CD04C-4A8C-4FE0-B8DE-2DC2ECE5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0FBB6E0-3B9D-4C56-B391-B43BF8D59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1F9196-C052-4485-9213-4FA306850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F59C673-C7D1-48DC-8152-CE4FAC686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8" r="-1" b="7599"/>
          <a:stretch/>
        </p:blipFill>
        <p:spPr>
          <a:xfrm>
            <a:off x="709104" y="471949"/>
            <a:ext cx="3113341" cy="4503174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A52F50-4637-482F-B147-689DE2091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1" b="10676"/>
          <a:stretch/>
        </p:blipFill>
        <p:spPr>
          <a:xfrm>
            <a:off x="4030971" y="471948"/>
            <a:ext cx="3113341" cy="4503174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2E7F694C-6DCD-4984-BA71-B0E977B2B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5191" b="-1"/>
          <a:stretch/>
        </p:blipFill>
        <p:spPr>
          <a:xfrm>
            <a:off x="7333151" y="471949"/>
            <a:ext cx="3113340" cy="4503173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5788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1C7165-8A3A-44EB-88D0-4EFA36A00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1081473-BB93-49A4-B605-4E205373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D6CD7D-0B34-D08E-100B-AF5C2B8B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838200"/>
            <a:ext cx="8825659" cy="977902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rgbClr val="EBEBEB"/>
                </a:solidFill>
              </a:rPr>
              <a:t>5.DAN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E06795-014A-4C01-6ED7-6BEF465D7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2757942"/>
            <a:ext cx="8825659" cy="326185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Polazak do </a:t>
            </a:r>
            <a:r>
              <a:rPr lang="hr-HR" sz="2400" dirty="0" err="1">
                <a:solidFill>
                  <a:srgbClr val="404040"/>
                </a:solidFill>
              </a:rPr>
              <a:t>Kapadokije</a:t>
            </a:r>
            <a:r>
              <a:rPr lang="hr-HR" sz="2400" dirty="0">
                <a:solidFill>
                  <a:srgbClr val="404040"/>
                </a:solidFill>
              </a:rPr>
              <a:t> (4 h i 30 min)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Obilazak crkve i grobnica u </a:t>
            </a:r>
            <a:r>
              <a:rPr lang="hr-HR" sz="2400" dirty="0" err="1">
                <a:solidFill>
                  <a:srgbClr val="404040"/>
                </a:solidFill>
              </a:rPr>
              <a:t>Kapadokiji</a:t>
            </a:r>
            <a:endParaRPr lang="hr-HR" sz="24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Ručak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Tradicionalna izrada posudica od gline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Posjet tvornici tepiha, svile i pamuka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Posjet tvornici prerade dragog kamenja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Penjanje na vidikovac</a:t>
            </a:r>
          </a:p>
          <a:p>
            <a:pPr>
              <a:lnSpc>
                <a:spcPct val="90000"/>
              </a:lnSpc>
            </a:pPr>
            <a:r>
              <a:rPr lang="hr-HR" sz="2400" dirty="0">
                <a:solidFill>
                  <a:srgbClr val="404040"/>
                </a:solidFill>
              </a:rPr>
              <a:t>Turska večer</a:t>
            </a:r>
          </a:p>
        </p:txBody>
      </p:sp>
    </p:spTree>
    <p:extLst>
      <p:ext uri="{BB962C8B-B14F-4D97-AF65-F5344CB8AC3E}">
        <p14:creationId xmlns:p14="http://schemas.microsoft.com/office/powerpoint/2010/main" val="256157235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247F10-B126-4D8D-B5D3-975872AA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4" y="1143000"/>
            <a:ext cx="8870848" cy="3429006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F9E6F160-9414-8530-32B2-D0B7CBAB8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8" y="1307592"/>
            <a:ext cx="1464665" cy="3099822"/>
          </a:xfrm>
          <a:prstGeom prst="rect">
            <a:avLst/>
          </a:prstGeom>
          <a:ln w="15875">
            <a:noFill/>
          </a:ln>
          <a:effectLst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7063EE3-690E-C481-3A6F-512B83D0F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5" y="1307592"/>
            <a:ext cx="1464665" cy="3099822"/>
          </a:xfrm>
          <a:prstGeom prst="rect">
            <a:avLst/>
          </a:prstGeom>
          <a:ln w="15875">
            <a:noFill/>
          </a:ln>
          <a:effectLst/>
        </p:spPr>
      </p:pic>
      <p:pic>
        <p:nvPicPr>
          <p:cNvPr id="6" name="original-1CEF42CE-65A8-47E3-B9B4-58674EE3AD04">
            <a:hlinkClick r:id="" action="ppaction://media"/>
            <a:extLst>
              <a:ext uri="{FF2B5EF4-FFF2-40B4-BE49-F238E27FC236}">
                <a16:creationId xmlns:a16="http://schemas.microsoft.com/office/drawing/2014/main" id="{418ACDE8-F9CB-22DC-FD6D-00B9ACF61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8321" y="1307592"/>
            <a:ext cx="1743649" cy="3099822"/>
          </a:xfrm>
          <a:prstGeom prst="rect">
            <a:avLst/>
          </a:prstGeom>
          <a:ln w="15875">
            <a:noFill/>
          </a:ln>
          <a:effectLst/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6721138-D1C0-CEF6-C437-26F666548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0" y="1307593"/>
            <a:ext cx="2317117" cy="3099821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94334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8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rocessed-5E262FB1-14BC-46E6-9A90-B57B3C858856-FB504FB4-824D-4FAA-ADE3-2D7E2D84AC12">
            <a:hlinkClick r:id="" action="ppaction://media"/>
            <a:extLst>
              <a:ext uri="{FF2B5EF4-FFF2-40B4-BE49-F238E27FC236}">
                <a16:creationId xmlns:a16="http://schemas.microsoft.com/office/drawing/2014/main" id="{C511BB1D-C74F-9ADD-2BCF-0F5DC39E4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503" y="730726"/>
            <a:ext cx="2221553" cy="3949429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2" name="processed-69F805B9-863B-40B0-92E9-C708AF55E62E-BBA0D59D-033E-44B7-96C4-93E6A4415CA1">
            <a:hlinkClick r:id="" action="ppaction://media"/>
            <a:extLst>
              <a:ext uri="{FF2B5EF4-FFF2-40B4-BE49-F238E27FC236}">
                <a16:creationId xmlns:a16="http://schemas.microsoft.com/office/drawing/2014/main" id="{8D899170-395E-04DC-AE60-4A6480E407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5221" y="730726"/>
            <a:ext cx="2221553" cy="3949429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3" name="original-DF3EA76A-B666-4B09-8180-2CDDCEE31BB4">
            <a:hlinkClick r:id="" action="ppaction://media"/>
            <a:extLst>
              <a:ext uri="{FF2B5EF4-FFF2-40B4-BE49-F238E27FC236}">
                <a16:creationId xmlns:a16="http://schemas.microsoft.com/office/drawing/2014/main" id="{CC350635-28E8-2219-0F48-71397CE1F1A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0939" y="730726"/>
            <a:ext cx="2271329" cy="4037919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563B5A6F-3FE7-98C9-9B2D-B62981F8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33" y="1552369"/>
            <a:ext cx="2412207" cy="3216276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573328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789FE3FA-A44C-4C6B-9291-3D7327AF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630B870F-AD2B-4960-A146-712A43F0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4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724E19-CD8F-426C-BE70-7049BA89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480060"/>
            <a:ext cx="4980094" cy="3927687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original-A69839F6-F04B-4CB9-B6F3-8242581A1D81" descr="Slika na kojoj se prikazuje na otvorenom&#10;&#10;Opis je automatski generiran">
            <a:hlinkClick r:id="" action="ppaction://media"/>
            <a:extLst>
              <a:ext uri="{FF2B5EF4-FFF2-40B4-BE49-F238E27FC236}">
                <a16:creationId xmlns:a16="http://schemas.microsoft.com/office/drawing/2014/main" id="{D814E180-E8BA-6E1E-6072-7C83D05F9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0868" y="643467"/>
            <a:ext cx="2019490" cy="35902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61C5D2-8711-46AB-9AFC-243849E6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480060"/>
            <a:ext cx="6101331" cy="1298484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C87F97-50F5-4D43-9B71-C1D6EBA8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4" y="4576875"/>
            <a:ext cx="4970189" cy="1812069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7B0291-482C-4D02-AEC6-85BE052BE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1939412"/>
            <a:ext cx="6101331" cy="4449533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Rezervirano mjesto sadržaja 4" descr="Slika na kojoj se prikazuje pod, na zatvorenom, osoba&#10;&#10;Opis je automatski generiran">
            <a:extLst>
              <a:ext uri="{FF2B5EF4-FFF2-40B4-BE49-F238E27FC236}">
                <a16:creationId xmlns:a16="http://schemas.microsoft.com/office/drawing/2014/main" id="{454B5C3B-11BC-2F24-EB5A-5555A0585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29" y="2108541"/>
            <a:ext cx="5489330" cy="41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ocessed-5BB1593F-1726-4921-95A4-E5AA85E8D107-55FF4C29-21C8-4043-95E7-476050F28EC7" descr="Slika na kojoj se prikazuje pod, na zatvorenom, zid, strop&#10;&#10;Opis je automatski generiran">
            <a:hlinkClick r:id="" action="ppaction://media"/>
            <a:extLst>
              <a:ext uri="{FF2B5EF4-FFF2-40B4-BE49-F238E27FC236}">
                <a16:creationId xmlns:a16="http://schemas.microsoft.com/office/drawing/2014/main" id="{8385DF2D-ED0E-4A80-B460-668032687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4179" y="650497"/>
            <a:ext cx="3064085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-20220527-WA0016" descr="Slika na kojoj se prikazuje osoba, ljudi, grupa, gomila&#10;&#10;Opis je automatski generiran">
            <a:hlinkClick r:id="" action="ppaction://media"/>
            <a:extLst>
              <a:ext uri="{FF2B5EF4-FFF2-40B4-BE49-F238E27FC236}">
                <a16:creationId xmlns:a16="http://schemas.microsoft.com/office/drawing/2014/main" id="{0963E8F7-7925-4B50-8027-A5A1830048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5873" y="792272"/>
            <a:ext cx="3854945" cy="21780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-20220529-WA0024" descr="Slika na kojoj se prikazuje osoba, ljudi&#10;&#10;Opis je automatski generiran">
            <a:hlinkClick r:id="" action="ppaction://media"/>
            <a:extLst>
              <a:ext uri="{FF2B5EF4-FFF2-40B4-BE49-F238E27FC236}">
                <a16:creationId xmlns:a16="http://schemas.microsoft.com/office/drawing/2014/main" id="{DBED461D-8CFF-461D-818F-06F97294F4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5873" y="3923900"/>
            <a:ext cx="3854945" cy="21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546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1620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758B7C8-7324-242A-E74A-431DC8D3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hr-HR">
                <a:solidFill>
                  <a:schemeClr val="tx1"/>
                </a:solidFill>
              </a:rPr>
              <a:t>6.DAN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Rezervirano mjesto sadržaja 2">
            <a:extLst>
              <a:ext uri="{FF2B5EF4-FFF2-40B4-BE49-F238E27FC236}">
                <a16:creationId xmlns:a16="http://schemas.microsoft.com/office/drawing/2014/main" id="{F4F6A22D-B09E-393D-6FCA-73F6BB7C11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41399" y="1085549"/>
          <a:ext cx="5579707" cy="4686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3676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F15C1F5-8BF4-8983-9A8A-5FAD9C77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1.DAN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8A996EF-0931-A106-ACDD-74406576BA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04246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6155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84468F2-F6AE-4F60-95FB-AEF4ECB3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32504-D897-43E6-93AD-6DD6AB14C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C4ABB57-196D-4F36-9C3F-C5B1C76F7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72666-584E-4CDC-9B20-13CDAD501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7E64087-E067-9696-7DC4-1D608377D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r="2" b="8546"/>
          <a:stretch/>
        </p:blipFill>
        <p:spPr>
          <a:xfrm>
            <a:off x="467934" y="469953"/>
            <a:ext cx="2764648" cy="46489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E8BF424-3E26-4A81-801A-8847AD6EF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r="2" b="13067"/>
          <a:stretch/>
        </p:blipFill>
        <p:spPr>
          <a:xfrm>
            <a:off x="3303911" y="469951"/>
            <a:ext cx="2752344" cy="464897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7F7F0E9-0B9C-C31A-7CC8-C0F25DAF3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r="31395" b="3"/>
          <a:stretch/>
        </p:blipFill>
        <p:spPr>
          <a:xfrm>
            <a:off x="8951258" y="469951"/>
            <a:ext cx="2763657" cy="4393958"/>
          </a:xfrm>
          <a:prstGeom prst="rect">
            <a:avLst/>
          </a:prstGeom>
        </p:spPr>
      </p:pic>
      <p:sp>
        <p:nvSpPr>
          <p:cNvPr id="24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DB5DEBF-D3D7-7829-0DED-C2CBBCA1A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r="25505" b="-2"/>
          <a:stretch/>
        </p:blipFill>
        <p:spPr>
          <a:xfrm>
            <a:off x="6127584" y="475698"/>
            <a:ext cx="2752344" cy="437864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1979837-D6D3-B888-6E13-24E21088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4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6537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10A03D-B8D7-4106-B452-8F3C71462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5159176-5854-41AA-8779-1E39496D3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FA54D7-F682-4168-A15B-6262BF16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439C4658-FDF2-4373-8344-47DA03B04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CF110D-E755-F4F9-CD87-0144EC510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chemeClr val="tx1"/>
                </a:solidFill>
              </a:rPr>
              <a:t>7.DAN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D639692-8259-D67C-0919-481A10AC0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-4" b="-4"/>
          <a:stretch/>
        </p:blipFill>
        <p:spPr>
          <a:xfrm>
            <a:off x="5194608" y="803750"/>
            <a:ext cx="3113903" cy="25422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C8701A0-88DC-D4E9-DCA5-35106812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2" b="4067"/>
          <a:stretch/>
        </p:blipFill>
        <p:spPr>
          <a:xfrm>
            <a:off x="8472235" y="803753"/>
            <a:ext cx="3113904" cy="25422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0246788-5559-4236-B1FF-BE8D22104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88730F-F7FB-2F0A-C053-669113D7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</a:rPr>
              <a:t>Odlazak iz Turske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CF224B-D816-CA08-F452-0E15193D1F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 b="-4"/>
          <a:stretch/>
        </p:blipFill>
        <p:spPr>
          <a:xfrm>
            <a:off x="5194608" y="3511958"/>
            <a:ext cx="3113903" cy="254229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57A606C-8395-F106-DBCF-C1E0AF9B4D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 b="-4"/>
          <a:stretch/>
        </p:blipFill>
        <p:spPr>
          <a:xfrm flipH="1">
            <a:off x="8472235" y="3511960"/>
            <a:ext cx="3113904" cy="25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9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D41BCB6-3367-8E54-DAF6-B6F5FFB85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7" b="27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7725214-0FE6-2318-E69E-67B5A8C2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KRAJ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FD24DE-D40F-ECCC-69F3-9AC9A8B0E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4777380"/>
            <a:ext cx="882565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 dirty="0">
                <a:solidFill>
                  <a:schemeClr val="tx1"/>
                </a:solidFill>
              </a:rPr>
              <a:t>GROUP PHOTO!!!!!!</a:t>
            </a:r>
          </a:p>
        </p:txBody>
      </p:sp>
    </p:spTree>
    <p:extLst>
      <p:ext uri="{BB962C8B-B14F-4D97-AF65-F5344CB8AC3E}">
        <p14:creationId xmlns:p14="http://schemas.microsoft.com/office/powerpoint/2010/main" val="2876179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FCDBC4-4B1B-411C-B98F-3BEA15E3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9F0CD04C-4A8C-4FE0-B8DE-2DC2ECE5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0FBB6E0-3B9D-4C56-B391-B43BF8D59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F9196-C052-4485-9213-4FA306850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63FE53F-9DB2-7852-8A5D-7A8196C82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r="2" b="2"/>
          <a:stretch/>
        </p:blipFill>
        <p:spPr>
          <a:xfrm>
            <a:off x="1154954" y="1143006"/>
            <a:ext cx="283464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12DDD67-36AC-213D-D2D8-88D69D3F5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r="12438"/>
          <a:stretch/>
        </p:blipFill>
        <p:spPr>
          <a:xfrm>
            <a:off x="4153319" y="1143006"/>
            <a:ext cx="283464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91898E-3F05-B588-A1AF-940592231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23462" b="-2"/>
          <a:stretch/>
        </p:blipFill>
        <p:spPr>
          <a:xfrm>
            <a:off x="7151684" y="1143006"/>
            <a:ext cx="283464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63342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>
            <a:extLst>
              <a:ext uri="{FF2B5EF4-FFF2-40B4-BE49-F238E27FC236}">
                <a16:creationId xmlns:a16="http://schemas.microsoft.com/office/drawing/2014/main" id="{F0214F10-B73B-44BD-ADDA-1684F6E4B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CAF222-E4F2-40A9-B784-FEA6408B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FDBCBA2-AC51-4C14-B267-152AB09E4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4">
            <a:extLst>
              <a:ext uri="{FF2B5EF4-FFF2-40B4-BE49-F238E27FC236}">
                <a16:creationId xmlns:a16="http://schemas.microsoft.com/office/drawing/2014/main" id="{AA68CF9D-0697-4A3E-8837-0C39FCCD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9E2C704-61BD-43A9-8976-BEF9453F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843"/>
          <a:stretch/>
        </p:blipFill>
        <p:spPr>
          <a:xfrm>
            <a:off x="4276179" y="477446"/>
            <a:ext cx="3639642" cy="419516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9BCB8A7-E978-4837-B566-E7086D0AA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r="19413" b="1"/>
          <a:stretch/>
        </p:blipFill>
        <p:spPr>
          <a:xfrm>
            <a:off x="7975026" y="477446"/>
            <a:ext cx="3739890" cy="4195163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4751F8E-4EED-43BF-9693-DECCFC41D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r="2" b="5071"/>
          <a:stretch/>
        </p:blipFill>
        <p:spPr>
          <a:xfrm>
            <a:off x="467934" y="477448"/>
            <a:ext cx="3749040" cy="42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75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26899AB6-A582-AAEF-2A62-1CB7AA4C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EBEBEB"/>
                </a:solidFill>
              </a:rPr>
              <a:t>2.DAN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A7D5FEA2-4F5C-D5F9-B79D-4CB521B950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113337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837110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9FB34592-089A-A240-476F-5004F8933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 r="-2" b="49923"/>
          <a:stretch/>
        </p:blipFill>
        <p:spPr>
          <a:xfrm>
            <a:off x="585615" y="321734"/>
            <a:ext cx="5169937" cy="29051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50B75719-F7C4-DE6E-ED87-A5E8019C4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9" r="2" b="14333"/>
          <a:stretch/>
        </p:blipFill>
        <p:spPr>
          <a:xfrm>
            <a:off x="6308034" y="334967"/>
            <a:ext cx="5112595" cy="287870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E42A2263-26D5-ED60-1673-1A093B3BE5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1" r="2" b="16850"/>
          <a:stretch/>
        </p:blipFill>
        <p:spPr>
          <a:xfrm>
            <a:off x="719213" y="3631096"/>
            <a:ext cx="4902739" cy="276056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A8EA1F4-A441-6918-405B-B21ADE9DC8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-2" b="41520"/>
          <a:stretch/>
        </p:blipFill>
        <p:spPr>
          <a:xfrm>
            <a:off x="6408036" y="3631096"/>
            <a:ext cx="4912591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49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0">
            <a:extLst>
              <a:ext uri="{FF2B5EF4-FFF2-40B4-BE49-F238E27FC236}">
                <a16:creationId xmlns:a16="http://schemas.microsoft.com/office/drawing/2014/main" id="{468E3F04-E02E-45AA-9A52-E2524D8DF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8734F5-D089-48B6-AC85-851F8E5FE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2612EB3-C133-4F13-985D-5A2325957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1" name="Rectangle 24">
            <a:extLst>
              <a:ext uri="{FF2B5EF4-FFF2-40B4-BE49-F238E27FC236}">
                <a16:creationId xmlns:a16="http://schemas.microsoft.com/office/drawing/2014/main" id="{F689CAE2-C8F8-4865-B47F-373309AA2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Rezervirano mjesto sadržaja 4" descr="Slika na kojoj se prikazuje strop, na zatvorenom, namještaj, područje&#10;&#10;Opis je automatski generiran">
            <a:extLst>
              <a:ext uri="{FF2B5EF4-FFF2-40B4-BE49-F238E27FC236}">
                <a16:creationId xmlns:a16="http://schemas.microsoft.com/office/drawing/2014/main" id="{44F56368-14C8-4753-ACFF-8CF1D3F21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2" r="-2" b="12742"/>
          <a:stretch/>
        </p:blipFill>
        <p:spPr>
          <a:xfrm>
            <a:off x="1068388" y="556553"/>
            <a:ext cx="3009661" cy="2786266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zervirano mjesto sadržaja 3" descr="Slika na kojoj se prikazuje stablo, nebo, na otvorenom, osoba&#10;&#10;Opis je automatski generiran">
            <a:extLst>
              <a:ext uri="{FF2B5EF4-FFF2-40B4-BE49-F238E27FC236}">
                <a16:creationId xmlns:a16="http://schemas.microsoft.com/office/drawing/2014/main" id="{31BC5886-E46D-49A1-AA28-7EA599E11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645" b="-5"/>
          <a:stretch/>
        </p:blipFill>
        <p:spPr>
          <a:xfrm>
            <a:off x="4471626" y="571500"/>
            <a:ext cx="3009661" cy="27862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 descr="Slika na kojoj se prikazuje nebo, na otvorenom, stablo, pločnik&#10;&#10;Opis je automatski generiran">
            <a:extLst>
              <a:ext uri="{FF2B5EF4-FFF2-40B4-BE49-F238E27FC236}">
                <a16:creationId xmlns:a16="http://schemas.microsoft.com/office/drawing/2014/main" id="{4C5865A4-286C-434B-BD39-E4D5B5FE7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0" b="10510"/>
          <a:stretch/>
        </p:blipFill>
        <p:spPr>
          <a:xfrm>
            <a:off x="1046885" y="3511294"/>
            <a:ext cx="3009657" cy="279015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 descr="Slika na kojoj se prikazuje nebo, na otvorenom, osoba, šalica&#10;&#10;Opis je automatski generiran">
            <a:extLst>
              <a:ext uri="{FF2B5EF4-FFF2-40B4-BE49-F238E27FC236}">
                <a16:creationId xmlns:a16="http://schemas.microsoft.com/office/drawing/2014/main" id="{A8CB0C50-9C63-49EC-81AE-CC04B8403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b="25158"/>
          <a:stretch/>
        </p:blipFill>
        <p:spPr>
          <a:xfrm>
            <a:off x="4471630" y="3511295"/>
            <a:ext cx="3009657" cy="279015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28832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B62F8422-4B58-E35E-9647-0CC53935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EBEBEB"/>
                </a:solidFill>
              </a:rPr>
              <a:t>3.DAN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94063749-EA90-73F4-D0CA-AFB9BBA184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43661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168156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6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6CAC3A-41F9-44D6-A9E6-680493E2B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32D44-12FF-4DF8-A766-FACE715A7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76B3E882-88A6-4CF8-A43C-05B0AA694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306139E-0436-4D3B-81DE-5890AD93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239C8162-3094-81C5-7C64-20518CC09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5" y="1142999"/>
            <a:ext cx="3351242" cy="4468323"/>
          </a:xfrm>
          <a:prstGeom prst="rect">
            <a:avLst/>
          </a:prstGeom>
        </p:spPr>
      </p:pic>
      <p:pic>
        <p:nvPicPr>
          <p:cNvPr id="7" name="original-d275e7d1-3e3f-4fd7-91d6-7f1f2fff3adb (1)">
            <a:hlinkClick r:id="" action="ppaction://media"/>
            <a:extLst>
              <a:ext uri="{FF2B5EF4-FFF2-40B4-BE49-F238E27FC236}">
                <a16:creationId xmlns:a16="http://schemas.microsoft.com/office/drawing/2014/main" id="{C0A51724-97BF-F06C-9E5D-760A9DBE0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1353" y="1160176"/>
            <a:ext cx="3600506" cy="2025284"/>
          </a:xfrm>
          <a:prstGeom prst="rect">
            <a:avLst/>
          </a:prstGeom>
        </p:spPr>
      </p:pic>
      <p:pic>
        <p:nvPicPr>
          <p:cNvPr id="4" name="20220524_102934">
            <a:hlinkClick r:id="" action="ppaction://media"/>
            <a:extLst>
              <a:ext uri="{FF2B5EF4-FFF2-40B4-BE49-F238E27FC236}">
                <a16:creationId xmlns:a16="http://schemas.microsoft.com/office/drawing/2014/main" id="{3922C857-526B-0011-960B-E1B510979791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1352" y="3586038"/>
            <a:ext cx="3600507" cy="20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23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Soba za sastanke za ion</Template>
  <TotalTime>160</TotalTime>
  <Words>163</Words>
  <Application>Microsoft Office PowerPoint</Application>
  <PresentationFormat>Široki zaslon</PresentationFormat>
  <Paragraphs>48</Paragraphs>
  <Slides>22</Slides>
  <Notes>0</Notes>
  <HiddenSlides>0</HiddenSlides>
  <MMClips>10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Soba za sastanke za ion</vt:lpstr>
      <vt:lpstr>ERASMUS+ 2022.</vt:lpstr>
      <vt:lpstr>1.DAN</vt:lpstr>
      <vt:lpstr>PowerPoint prezentacija</vt:lpstr>
      <vt:lpstr>PowerPoint prezentacija</vt:lpstr>
      <vt:lpstr>2.DAN</vt:lpstr>
      <vt:lpstr>PowerPoint prezentacija</vt:lpstr>
      <vt:lpstr>PowerPoint prezentacija</vt:lpstr>
      <vt:lpstr>3.DAN</vt:lpstr>
      <vt:lpstr>PowerPoint prezentacija</vt:lpstr>
      <vt:lpstr>PowerPoint prezentacija</vt:lpstr>
      <vt:lpstr>4.DAN</vt:lpstr>
      <vt:lpstr>PowerPoint prezentacija</vt:lpstr>
      <vt:lpstr>PowerPoint prezentacija</vt:lpstr>
      <vt:lpstr>5.DAN</vt:lpstr>
      <vt:lpstr>PowerPoint prezentacija</vt:lpstr>
      <vt:lpstr>PowerPoint prezentacija</vt:lpstr>
      <vt:lpstr>PowerPoint prezentacija</vt:lpstr>
      <vt:lpstr>PowerPoint prezentacija</vt:lpstr>
      <vt:lpstr>6.DAN</vt:lpstr>
      <vt:lpstr>PowerPoint prezentacija</vt:lpstr>
      <vt:lpstr>7.DAN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ERASMUS+ 2022</dc:title>
  <dc:creator>Bravar Mont</dc:creator>
  <cp:lastModifiedBy>Zrinka Racić</cp:lastModifiedBy>
  <cp:revision>4</cp:revision>
  <dcterms:created xsi:type="dcterms:W3CDTF">2022-06-02T11:50:54Z</dcterms:created>
  <dcterms:modified xsi:type="dcterms:W3CDTF">2022-06-03T07:53:42Z</dcterms:modified>
</cp:coreProperties>
</file>