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56" r:id="rId2"/>
    <p:sldId id="292" r:id="rId3"/>
    <p:sldId id="293" r:id="rId4"/>
    <p:sldId id="294" r:id="rId5"/>
    <p:sldId id="295" r:id="rId6"/>
    <p:sldId id="296" r:id="rId7"/>
    <p:sldId id="297" r:id="rId8"/>
    <p:sldId id="298" r:id="rId9"/>
    <p:sldId id="300" r:id="rId10"/>
    <p:sldId id="299" r:id="rId11"/>
    <p:sldId id="301" r:id="rId12"/>
    <p:sldId id="303" r:id="rId13"/>
    <p:sldId id="302" r:id="rId14"/>
  </p:sldIdLst>
  <p:sldSz cx="9144000" cy="5143500" type="screen16x9"/>
  <p:notesSz cx="6858000" cy="9144000"/>
  <p:embeddedFontLst>
    <p:embeddedFont>
      <p:font typeface="Nunito" charset="0"/>
      <p:regular r:id="rId16"/>
      <p:bold r:id="rId17"/>
      <p:italic r:id="rId18"/>
      <p:boldItalic r:id="rId19"/>
    </p:embeddedFont>
    <p:embeddedFont>
      <p:font typeface="Playfair Display Medium" charset="0"/>
      <p:regular r:id="rId20"/>
      <p:bold r:id="rId21"/>
      <p:italic r:id="rId22"/>
      <p:boldItalic r:id="rId23"/>
    </p:embeddedFont>
    <p:embeddedFont>
      <p:font typeface="Playfair Display ExtraBold" charset="0"/>
      <p:bold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9D9D342-B8D4-49FE-BD12-8082C2C63964}">
  <a:tblStyle styleId="{E9D9D342-B8D4-49FE-BD12-8082C2C639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94660"/>
  </p:normalViewPr>
  <p:slideViewPr>
    <p:cSldViewPr>
      <p:cViewPr>
        <p:scale>
          <a:sx n="99" d="100"/>
          <a:sy n="99" d="100"/>
        </p:scale>
        <p:origin x="-57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52545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8c93b0e7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8c93b0e7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1464600" y="3343925"/>
            <a:ext cx="6214800" cy="381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1464600" y="1281625"/>
            <a:ext cx="6214800" cy="1925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52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11" name="Google Shape;11;p2"/>
          <p:cNvGrpSpPr/>
          <p:nvPr/>
        </p:nvGrpSpPr>
        <p:grpSpPr>
          <a:xfrm>
            <a:off x="-229877" y="-941580"/>
            <a:ext cx="10073537" cy="7026661"/>
            <a:chOff x="-229877" y="-924661"/>
            <a:chExt cx="10073537" cy="7026661"/>
          </a:xfrm>
        </p:grpSpPr>
        <p:pic>
          <p:nvPicPr>
            <p:cNvPr id="12" name="Google Shape;12;p2"/>
            <p:cNvPicPr preferRelativeResize="0"/>
            <p:nvPr/>
          </p:nvPicPr>
          <p:blipFill>
            <a:blip r:embed="rId2">
              <a:alphaModFix/>
            </a:blip>
            <a:stretch>
              <a:fillRect/>
            </a:stretch>
          </p:blipFill>
          <p:spPr>
            <a:xfrm>
              <a:off x="-229877" y="3610725"/>
              <a:ext cx="1825351" cy="1744549"/>
            </a:xfrm>
            <a:prstGeom prst="rect">
              <a:avLst/>
            </a:prstGeom>
            <a:noFill/>
            <a:ln>
              <a:noFill/>
            </a:ln>
            <a:effectLst>
              <a:outerShdw blurRad="171450" dist="57150" dir="5400000" algn="bl" rotWithShape="0">
                <a:schemeClr val="dk1">
                  <a:alpha val="23000"/>
                </a:schemeClr>
              </a:outerShdw>
            </a:effectLst>
          </p:spPr>
        </p:pic>
        <p:pic>
          <p:nvPicPr>
            <p:cNvPr id="13" name="Google Shape;13;p2"/>
            <p:cNvPicPr preferRelativeResize="0"/>
            <p:nvPr/>
          </p:nvPicPr>
          <p:blipFill>
            <a:blip r:embed="rId3">
              <a:alphaModFix/>
            </a:blip>
            <a:stretch>
              <a:fillRect/>
            </a:stretch>
          </p:blipFill>
          <p:spPr>
            <a:xfrm>
              <a:off x="137974" y="-170024"/>
              <a:ext cx="2000509" cy="1636150"/>
            </a:xfrm>
            <a:prstGeom prst="rect">
              <a:avLst/>
            </a:prstGeom>
            <a:noFill/>
            <a:ln>
              <a:noFill/>
            </a:ln>
            <a:effectLst>
              <a:outerShdw blurRad="171450" dist="57150" dir="5400000" algn="bl" rotWithShape="0">
                <a:schemeClr val="dk1">
                  <a:alpha val="23000"/>
                </a:schemeClr>
              </a:outerShdw>
            </a:effectLst>
          </p:spPr>
        </p:pic>
        <p:pic>
          <p:nvPicPr>
            <p:cNvPr id="14" name="Google Shape;14;p2"/>
            <p:cNvPicPr preferRelativeResize="0"/>
            <p:nvPr/>
          </p:nvPicPr>
          <p:blipFill>
            <a:blip r:embed="rId4">
              <a:alphaModFix/>
            </a:blip>
            <a:stretch>
              <a:fillRect/>
            </a:stretch>
          </p:blipFill>
          <p:spPr>
            <a:xfrm>
              <a:off x="8421614" y="1992030"/>
              <a:ext cx="1422046" cy="1542492"/>
            </a:xfrm>
            <a:prstGeom prst="rect">
              <a:avLst/>
            </a:prstGeom>
            <a:noFill/>
            <a:ln>
              <a:noFill/>
            </a:ln>
            <a:effectLst>
              <a:outerShdw blurRad="171450" dist="57150" dir="5400000" algn="bl" rotWithShape="0">
                <a:schemeClr val="dk1">
                  <a:alpha val="23000"/>
                </a:schemeClr>
              </a:outerShdw>
            </a:effectLst>
          </p:spPr>
        </p:pic>
        <p:pic>
          <p:nvPicPr>
            <p:cNvPr id="15" name="Google Shape;15;p2"/>
            <p:cNvPicPr preferRelativeResize="0"/>
            <p:nvPr/>
          </p:nvPicPr>
          <p:blipFill>
            <a:blip r:embed="rId5">
              <a:alphaModFix/>
            </a:blip>
            <a:stretch>
              <a:fillRect/>
            </a:stretch>
          </p:blipFill>
          <p:spPr>
            <a:xfrm>
              <a:off x="-10018" y="1839358"/>
              <a:ext cx="1464785" cy="1464784"/>
            </a:xfrm>
            <a:prstGeom prst="rect">
              <a:avLst/>
            </a:prstGeom>
            <a:noFill/>
            <a:ln>
              <a:noFill/>
            </a:ln>
            <a:effectLst>
              <a:outerShdw blurRad="171450" dist="57150" dir="5400000" algn="bl" rotWithShape="0">
                <a:schemeClr val="dk1">
                  <a:alpha val="23000"/>
                </a:schemeClr>
              </a:outerShdw>
            </a:effectLst>
          </p:spPr>
        </p:pic>
        <p:pic>
          <p:nvPicPr>
            <p:cNvPr id="16" name="Google Shape;16;p2"/>
            <p:cNvPicPr preferRelativeResize="0"/>
            <p:nvPr/>
          </p:nvPicPr>
          <p:blipFill>
            <a:blip r:embed="rId6">
              <a:alphaModFix/>
            </a:blip>
            <a:stretch>
              <a:fillRect/>
            </a:stretch>
          </p:blipFill>
          <p:spPr>
            <a:xfrm>
              <a:off x="7052063" y="3920000"/>
              <a:ext cx="1911425" cy="1126000"/>
            </a:xfrm>
            <a:prstGeom prst="rect">
              <a:avLst/>
            </a:prstGeom>
            <a:noFill/>
            <a:ln>
              <a:noFill/>
            </a:ln>
            <a:effectLst>
              <a:outerShdw blurRad="171450" dist="57150" dir="5400000" algn="bl" rotWithShape="0">
                <a:schemeClr val="dk1">
                  <a:alpha val="23000"/>
                </a:schemeClr>
              </a:outerShdw>
            </a:effectLst>
          </p:spPr>
        </p:pic>
        <p:pic>
          <p:nvPicPr>
            <p:cNvPr id="17" name="Google Shape;17;p2"/>
            <p:cNvPicPr preferRelativeResize="0"/>
            <p:nvPr/>
          </p:nvPicPr>
          <p:blipFill>
            <a:blip r:embed="rId7">
              <a:alphaModFix/>
            </a:blip>
            <a:stretch>
              <a:fillRect/>
            </a:stretch>
          </p:blipFill>
          <p:spPr>
            <a:xfrm>
              <a:off x="5985824" y="-296900"/>
              <a:ext cx="1031101" cy="1031076"/>
            </a:xfrm>
            <a:prstGeom prst="rect">
              <a:avLst/>
            </a:prstGeom>
            <a:noFill/>
            <a:ln>
              <a:noFill/>
            </a:ln>
            <a:effectLst>
              <a:outerShdw blurRad="171450" dist="57150" dir="5400000" algn="bl" rotWithShape="0">
                <a:schemeClr val="dk1">
                  <a:alpha val="23000"/>
                </a:schemeClr>
              </a:outerShdw>
            </a:effectLst>
          </p:spPr>
        </p:pic>
        <p:pic>
          <p:nvPicPr>
            <p:cNvPr id="18" name="Google Shape;18;p2"/>
            <p:cNvPicPr preferRelativeResize="0"/>
            <p:nvPr/>
          </p:nvPicPr>
          <p:blipFill>
            <a:blip r:embed="rId8">
              <a:alphaModFix/>
            </a:blip>
            <a:stretch>
              <a:fillRect/>
            </a:stretch>
          </p:blipFill>
          <p:spPr>
            <a:xfrm>
              <a:off x="7710612" y="-62075"/>
              <a:ext cx="1422024" cy="1528206"/>
            </a:xfrm>
            <a:prstGeom prst="rect">
              <a:avLst/>
            </a:prstGeom>
            <a:noFill/>
            <a:ln>
              <a:noFill/>
            </a:ln>
            <a:effectLst>
              <a:outerShdw blurRad="171450" dist="57150" dir="5400000" algn="bl" rotWithShape="0">
                <a:schemeClr val="dk1">
                  <a:alpha val="23000"/>
                </a:schemeClr>
              </a:outerShdw>
            </a:effectLst>
          </p:spPr>
        </p:pic>
        <p:pic>
          <p:nvPicPr>
            <p:cNvPr id="19" name="Google Shape;19;p2"/>
            <p:cNvPicPr preferRelativeResize="0"/>
            <p:nvPr/>
          </p:nvPicPr>
          <p:blipFill>
            <a:blip r:embed="rId9">
              <a:alphaModFix/>
            </a:blip>
            <a:stretch>
              <a:fillRect/>
            </a:stretch>
          </p:blipFill>
          <p:spPr>
            <a:xfrm>
              <a:off x="2571501" y="4332450"/>
              <a:ext cx="2000500" cy="1769549"/>
            </a:xfrm>
            <a:prstGeom prst="rect">
              <a:avLst/>
            </a:prstGeom>
            <a:noFill/>
            <a:ln>
              <a:noFill/>
            </a:ln>
            <a:effectLst>
              <a:outerShdw blurRad="171450" dist="57150" dir="5400000" algn="bl" rotWithShape="0">
                <a:schemeClr val="dk1">
                  <a:alpha val="23000"/>
                </a:schemeClr>
              </a:outerShdw>
            </a:effectLst>
          </p:spPr>
        </p:pic>
        <p:pic>
          <p:nvPicPr>
            <p:cNvPr id="20" name="Google Shape;20;p2"/>
            <p:cNvPicPr preferRelativeResize="0"/>
            <p:nvPr/>
          </p:nvPicPr>
          <p:blipFill>
            <a:blip r:embed="rId10">
              <a:alphaModFix/>
            </a:blip>
            <a:stretch>
              <a:fillRect/>
            </a:stretch>
          </p:blipFill>
          <p:spPr>
            <a:xfrm>
              <a:off x="5296482" y="4332450"/>
              <a:ext cx="1031099" cy="1265099"/>
            </a:xfrm>
            <a:prstGeom prst="rect">
              <a:avLst/>
            </a:prstGeom>
            <a:noFill/>
            <a:ln>
              <a:noFill/>
            </a:ln>
            <a:effectLst>
              <a:outerShdw blurRad="171450" dist="57150" dir="5400000" algn="bl" rotWithShape="0">
                <a:schemeClr val="dk1">
                  <a:alpha val="23000"/>
                </a:schemeClr>
              </a:outerShdw>
            </a:effectLst>
          </p:spPr>
        </p:pic>
        <p:pic>
          <p:nvPicPr>
            <p:cNvPr id="21" name="Google Shape;21;p2"/>
            <p:cNvPicPr preferRelativeResize="0"/>
            <p:nvPr/>
          </p:nvPicPr>
          <p:blipFill>
            <a:blip r:embed="rId11">
              <a:alphaModFix/>
            </a:blip>
            <a:stretch>
              <a:fillRect/>
            </a:stretch>
          </p:blipFill>
          <p:spPr>
            <a:xfrm rot="-5400000">
              <a:off x="3326972" y="-1354461"/>
              <a:ext cx="1705900" cy="2565500"/>
            </a:xfrm>
            <a:prstGeom prst="rect">
              <a:avLst/>
            </a:prstGeom>
            <a:noFill/>
            <a:ln>
              <a:noFill/>
            </a:ln>
            <a:effectLst>
              <a:outerShdw blurRad="171450" dist="57150" dir="5400000" algn="bl" rotWithShape="0">
                <a:schemeClr val="dk1">
                  <a:alpha val="23000"/>
                </a:schemeClr>
              </a:outerShdw>
            </a:effec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20000" y="539500"/>
            <a:ext cx="7704000" cy="5649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7" name="Google Shape;37;p4"/>
          <p:cNvSpPr txBox="1">
            <a:spLocks noGrp="1"/>
          </p:cNvSpPr>
          <p:nvPr>
            <p:ph type="body" idx="1"/>
          </p:nvPr>
        </p:nvSpPr>
        <p:spPr>
          <a:xfrm>
            <a:off x="720000" y="1318650"/>
            <a:ext cx="2056500" cy="3289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23850" algn="ctr" rtl="0">
              <a:lnSpc>
                <a:spcPct val="115000"/>
              </a:lnSpc>
              <a:spcBef>
                <a:spcPts val="1600"/>
              </a:spcBef>
              <a:spcAft>
                <a:spcPts val="0"/>
              </a:spcAft>
              <a:buSzPts val="1500"/>
              <a:buChar char="○"/>
              <a:defRPr/>
            </a:lvl2pPr>
            <a:lvl3pPr marL="1371600" lvl="2" indent="-323850" algn="ctr" rtl="0">
              <a:lnSpc>
                <a:spcPct val="115000"/>
              </a:lnSpc>
              <a:spcBef>
                <a:spcPts val="1600"/>
              </a:spcBef>
              <a:spcAft>
                <a:spcPts val="0"/>
              </a:spcAft>
              <a:buSzPts val="1500"/>
              <a:buChar char="■"/>
              <a:defRPr/>
            </a:lvl3pPr>
            <a:lvl4pPr marL="1828800" lvl="3" indent="-323850" algn="ctr" rtl="0">
              <a:lnSpc>
                <a:spcPct val="115000"/>
              </a:lnSpc>
              <a:spcBef>
                <a:spcPts val="1600"/>
              </a:spcBef>
              <a:spcAft>
                <a:spcPts val="0"/>
              </a:spcAft>
              <a:buSzPts val="1500"/>
              <a:buChar char="●"/>
              <a:defRPr/>
            </a:lvl4pPr>
            <a:lvl5pPr marL="2286000" lvl="4" indent="-323850" algn="ctr" rtl="0">
              <a:lnSpc>
                <a:spcPct val="115000"/>
              </a:lnSpc>
              <a:spcBef>
                <a:spcPts val="1600"/>
              </a:spcBef>
              <a:spcAft>
                <a:spcPts val="0"/>
              </a:spcAft>
              <a:buSzPts val="1500"/>
              <a:buChar char="○"/>
              <a:defRPr/>
            </a:lvl5pPr>
            <a:lvl6pPr marL="2743200" lvl="5" indent="-323850" algn="ctr" rtl="0">
              <a:lnSpc>
                <a:spcPct val="115000"/>
              </a:lnSpc>
              <a:spcBef>
                <a:spcPts val="1600"/>
              </a:spcBef>
              <a:spcAft>
                <a:spcPts val="0"/>
              </a:spcAft>
              <a:buSzPts val="1500"/>
              <a:buChar char="■"/>
              <a:defRPr/>
            </a:lvl6pPr>
            <a:lvl7pPr marL="3200400" lvl="6" indent="-323850" algn="ctr" rtl="0">
              <a:lnSpc>
                <a:spcPct val="115000"/>
              </a:lnSpc>
              <a:spcBef>
                <a:spcPts val="1600"/>
              </a:spcBef>
              <a:spcAft>
                <a:spcPts val="0"/>
              </a:spcAft>
              <a:buSzPts val="1500"/>
              <a:buChar char="●"/>
              <a:defRPr/>
            </a:lvl7pPr>
            <a:lvl8pPr marL="3657600" lvl="7" indent="-323850" algn="ctr" rtl="0">
              <a:lnSpc>
                <a:spcPct val="115000"/>
              </a:lnSpc>
              <a:spcBef>
                <a:spcPts val="1600"/>
              </a:spcBef>
              <a:spcAft>
                <a:spcPts val="0"/>
              </a:spcAft>
              <a:buSzPts val="1500"/>
              <a:buChar char="○"/>
              <a:defRPr/>
            </a:lvl8pPr>
            <a:lvl9pPr marL="4114800" lvl="8" indent="-323850" algn="ctr" rtl="0">
              <a:lnSpc>
                <a:spcPct val="115000"/>
              </a:lnSpc>
              <a:spcBef>
                <a:spcPts val="1600"/>
              </a:spcBef>
              <a:spcAft>
                <a:spcPts val="1600"/>
              </a:spcAft>
              <a:buSzPts val="1500"/>
              <a:buChar char="■"/>
              <a:defRPr/>
            </a:lvl9pPr>
          </a:lstStyle>
          <a:p>
            <a:endParaRPr/>
          </a:p>
        </p:txBody>
      </p:sp>
      <p:grpSp>
        <p:nvGrpSpPr>
          <p:cNvPr id="38" name="Google Shape;38;p4"/>
          <p:cNvGrpSpPr/>
          <p:nvPr/>
        </p:nvGrpSpPr>
        <p:grpSpPr>
          <a:xfrm>
            <a:off x="-730124" y="-404553"/>
            <a:ext cx="9572824" cy="5952606"/>
            <a:chOff x="-730124" y="-404553"/>
            <a:chExt cx="9572824" cy="5952606"/>
          </a:xfrm>
        </p:grpSpPr>
        <p:pic>
          <p:nvPicPr>
            <p:cNvPr id="39" name="Google Shape;39;p4"/>
            <p:cNvPicPr preferRelativeResize="0"/>
            <p:nvPr/>
          </p:nvPicPr>
          <p:blipFill>
            <a:blip r:embed="rId2">
              <a:alphaModFix/>
            </a:blip>
            <a:stretch>
              <a:fillRect/>
            </a:stretch>
          </p:blipFill>
          <p:spPr>
            <a:xfrm flipH="1">
              <a:off x="-730124" y="3879304"/>
              <a:ext cx="2295375" cy="1668749"/>
            </a:xfrm>
            <a:prstGeom prst="rect">
              <a:avLst/>
            </a:prstGeom>
            <a:noFill/>
            <a:ln>
              <a:noFill/>
            </a:ln>
            <a:effectLst>
              <a:outerShdw blurRad="171450" dist="57150" dir="5400000" algn="bl" rotWithShape="0">
                <a:schemeClr val="dk1">
                  <a:alpha val="23000"/>
                </a:schemeClr>
              </a:outerShdw>
            </a:effectLst>
          </p:spPr>
        </p:pic>
        <p:pic>
          <p:nvPicPr>
            <p:cNvPr id="40" name="Google Shape;40;p4"/>
            <p:cNvPicPr preferRelativeResize="0"/>
            <p:nvPr/>
          </p:nvPicPr>
          <p:blipFill>
            <a:blip r:embed="rId3">
              <a:alphaModFix/>
            </a:blip>
            <a:stretch>
              <a:fillRect/>
            </a:stretch>
          </p:blipFill>
          <p:spPr>
            <a:xfrm flipH="1">
              <a:off x="143205" y="-404553"/>
              <a:ext cx="1422046" cy="1542492"/>
            </a:xfrm>
            <a:prstGeom prst="rect">
              <a:avLst/>
            </a:prstGeom>
            <a:noFill/>
            <a:ln>
              <a:noFill/>
            </a:ln>
            <a:effectLst>
              <a:outerShdw blurRad="171450" dist="57150" dir="5400000" algn="bl" rotWithShape="0">
                <a:schemeClr val="dk1">
                  <a:alpha val="23000"/>
                </a:schemeClr>
              </a:outerShdw>
            </a:effectLst>
          </p:spPr>
        </p:pic>
        <p:pic>
          <p:nvPicPr>
            <p:cNvPr id="41" name="Google Shape;41;p4"/>
            <p:cNvPicPr preferRelativeResize="0"/>
            <p:nvPr/>
          </p:nvPicPr>
          <p:blipFill>
            <a:blip r:embed="rId4">
              <a:alphaModFix/>
            </a:blip>
            <a:stretch>
              <a:fillRect/>
            </a:stretch>
          </p:blipFill>
          <p:spPr>
            <a:xfrm>
              <a:off x="7909225" y="-229226"/>
              <a:ext cx="933475" cy="992129"/>
            </a:xfrm>
            <a:prstGeom prst="rect">
              <a:avLst/>
            </a:prstGeom>
            <a:noFill/>
            <a:ln>
              <a:noFill/>
            </a:ln>
            <a:effectLst>
              <a:outerShdw blurRad="171450" dist="57150" dir="5400000" algn="bl" rotWithShape="0">
                <a:schemeClr val="dk1">
                  <a:alpha val="23000"/>
                </a:schemeClr>
              </a:outerShdw>
            </a:effectLst>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p5"/>
          <p:cNvSpPr txBox="1">
            <a:spLocks noGrp="1"/>
          </p:cNvSpPr>
          <p:nvPr>
            <p:ph type="title"/>
          </p:nvPr>
        </p:nvSpPr>
        <p:spPr>
          <a:xfrm>
            <a:off x="720000" y="539500"/>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4" name="Google Shape;44;p5"/>
          <p:cNvSpPr txBox="1">
            <a:spLocks noGrp="1"/>
          </p:cNvSpPr>
          <p:nvPr>
            <p:ph type="title" idx="2"/>
          </p:nvPr>
        </p:nvSpPr>
        <p:spPr>
          <a:xfrm>
            <a:off x="4988003" y="1281400"/>
            <a:ext cx="3017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i="0">
                <a:latin typeface="Playfair Display ExtraBold"/>
                <a:ea typeface="Playfair Display ExtraBold"/>
                <a:cs typeface="Playfair Display ExtraBold"/>
                <a:sym typeface="Playfair Display ExtraBold"/>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 name="Google Shape;45;p5"/>
          <p:cNvSpPr txBox="1">
            <a:spLocks noGrp="1"/>
          </p:cNvSpPr>
          <p:nvPr>
            <p:ph type="subTitle" idx="1"/>
          </p:nvPr>
        </p:nvSpPr>
        <p:spPr>
          <a:xfrm>
            <a:off x="4988003" y="1767209"/>
            <a:ext cx="3017400" cy="109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46" name="Google Shape;46;p5"/>
          <p:cNvSpPr txBox="1">
            <a:spLocks noGrp="1"/>
          </p:cNvSpPr>
          <p:nvPr>
            <p:ph type="title" idx="3"/>
          </p:nvPr>
        </p:nvSpPr>
        <p:spPr>
          <a:xfrm>
            <a:off x="4988003" y="3032583"/>
            <a:ext cx="3017400" cy="527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200" i="0">
                <a:latin typeface="Playfair Display ExtraBold"/>
                <a:ea typeface="Playfair Display ExtraBold"/>
                <a:cs typeface="Playfair Display ExtraBold"/>
                <a:sym typeface="Playfair Display ExtraBold"/>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 name="Google Shape;47;p5"/>
          <p:cNvSpPr txBox="1">
            <a:spLocks noGrp="1"/>
          </p:cNvSpPr>
          <p:nvPr>
            <p:ph type="subTitle" idx="4"/>
          </p:nvPr>
        </p:nvSpPr>
        <p:spPr>
          <a:xfrm>
            <a:off x="4988003" y="3518400"/>
            <a:ext cx="3017400" cy="1092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48" name="Google Shape;48;p5"/>
          <p:cNvSpPr>
            <a:spLocks noGrp="1"/>
          </p:cNvSpPr>
          <p:nvPr>
            <p:ph type="pic" idx="5"/>
          </p:nvPr>
        </p:nvSpPr>
        <p:spPr>
          <a:xfrm>
            <a:off x="1138597" y="1456800"/>
            <a:ext cx="3026700" cy="3026100"/>
          </a:xfrm>
          <a:prstGeom prst="rect">
            <a:avLst/>
          </a:prstGeom>
          <a:noFill/>
          <a:ln>
            <a:noFill/>
          </a:ln>
        </p:spPr>
      </p:sp>
      <p:grpSp>
        <p:nvGrpSpPr>
          <p:cNvPr id="49" name="Google Shape;49;p5"/>
          <p:cNvGrpSpPr/>
          <p:nvPr/>
        </p:nvGrpSpPr>
        <p:grpSpPr>
          <a:xfrm>
            <a:off x="-628824" y="183705"/>
            <a:ext cx="1668749" cy="5817294"/>
            <a:chOff x="-628824" y="183705"/>
            <a:chExt cx="1668749" cy="5817294"/>
          </a:xfrm>
        </p:grpSpPr>
        <p:pic>
          <p:nvPicPr>
            <p:cNvPr id="50" name="Google Shape;50;p5"/>
            <p:cNvPicPr preferRelativeResize="0"/>
            <p:nvPr/>
          </p:nvPicPr>
          <p:blipFill>
            <a:blip r:embed="rId2">
              <a:alphaModFix/>
            </a:blip>
            <a:stretch>
              <a:fillRect/>
            </a:stretch>
          </p:blipFill>
          <p:spPr>
            <a:xfrm rot="5400000">
              <a:off x="-942137" y="4018937"/>
              <a:ext cx="2295375" cy="1668749"/>
            </a:xfrm>
            <a:prstGeom prst="rect">
              <a:avLst/>
            </a:prstGeom>
            <a:noFill/>
            <a:ln>
              <a:noFill/>
            </a:ln>
            <a:effectLst>
              <a:outerShdw blurRad="171450" dist="57150" dir="5400000" algn="bl" rotWithShape="0">
                <a:schemeClr val="dk1">
                  <a:alpha val="23000"/>
                </a:schemeClr>
              </a:outerShdw>
            </a:effectLst>
          </p:spPr>
        </p:pic>
        <p:pic>
          <p:nvPicPr>
            <p:cNvPr id="51" name="Google Shape;51;p5"/>
            <p:cNvPicPr preferRelativeResize="0"/>
            <p:nvPr/>
          </p:nvPicPr>
          <p:blipFill>
            <a:blip r:embed="rId3">
              <a:alphaModFix/>
            </a:blip>
            <a:stretch>
              <a:fillRect/>
            </a:stretch>
          </p:blipFill>
          <p:spPr>
            <a:xfrm>
              <a:off x="-192950" y="2254598"/>
              <a:ext cx="915324" cy="922625"/>
            </a:xfrm>
            <a:prstGeom prst="rect">
              <a:avLst/>
            </a:prstGeom>
            <a:noFill/>
            <a:ln>
              <a:noFill/>
            </a:ln>
            <a:effectLst>
              <a:outerShdw blurRad="171450" dist="57150" dir="5400000" algn="bl" rotWithShape="0">
                <a:schemeClr val="dk1">
                  <a:alpha val="23000"/>
                </a:schemeClr>
              </a:outerShdw>
            </a:effectLst>
          </p:spPr>
        </p:pic>
        <p:pic>
          <p:nvPicPr>
            <p:cNvPr id="52" name="Google Shape;52;p5"/>
            <p:cNvPicPr preferRelativeResize="0"/>
            <p:nvPr/>
          </p:nvPicPr>
          <p:blipFill>
            <a:blip r:embed="rId4">
              <a:alphaModFix/>
            </a:blip>
            <a:stretch>
              <a:fillRect/>
            </a:stretch>
          </p:blipFill>
          <p:spPr>
            <a:xfrm flipH="1">
              <a:off x="-628824" y="183705"/>
              <a:ext cx="1422046" cy="1542492"/>
            </a:xfrm>
            <a:prstGeom prst="rect">
              <a:avLst/>
            </a:prstGeom>
            <a:noFill/>
            <a:ln>
              <a:noFill/>
            </a:ln>
            <a:effectLst>
              <a:outerShdw blurRad="171450" dist="57150" dir="5400000" algn="bl" rotWithShape="0">
                <a:schemeClr val="dk1">
                  <a:alpha val="23000"/>
                </a:schemeClr>
              </a:outerShdw>
            </a:effectLst>
          </p:spPr>
        </p:pic>
      </p:grpSp>
      <p:grpSp>
        <p:nvGrpSpPr>
          <p:cNvPr id="53" name="Google Shape;53;p5"/>
          <p:cNvGrpSpPr/>
          <p:nvPr/>
        </p:nvGrpSpPr>
        <p:grpSpPr>
          <a:xfrm>
            <a:off x="8180599" y="286949"/>
            <a:ext cx="2789651" cy="5090326"/>
            <a:chOff x="8180599" y="286949"/>
            <a:chExt cx="2789651" cy="5090326"/>
          </a:xfrm>
        </p:grpSpPr>
        <p:pic>
          <p:nvPicPr>
            <p:cNvPr id="54" name="Google Shape;54;p5"/>
            <p:cNvPicPr preferRelativeResize="0"/>
            <p:nvPr/>
          </p:nvPicPr>
          <p:blipFill>
            <a:blip r:embed="rId5">
              <a:alphaModFix/>
            </a:blip>
            <a:stretch>
              <a:fillRect/>
            </a:stretch>
          </p:blipFill>
          <p:spPr>
            <a:xfrm>
              <a:off x="8421625" y="286949"/>
              <a:ext cx="933475" cy="992129"/>
            </a:xfrm>
            <a:prstGeom prst="rect">
              <a:avLst/>
            </a:prstGeom>
            <a:noFill/>
            <a:ln>
              <a:noFill/>
            </a:ln>
            <a:effectLst>
              <a:outerShdw blurRad="171450" dist="57150" dir="5400000" algn="bl" rotWithShape="0">
                <a:schemeClr val="dk1">
                  <a:alpha val="23000"/>
                </a:schemeClr>
              </a:outerShdw>
            </a:effectLst>
          </p:spPr>
        </p:pic>
        <p:pic>
          <p:nvPicPr>
            <p:cNvPr id="55" name="Google Shape;55;p5"/>
            <p:cNvPicPr preferRelativeResize="0"/>
            <p:nvPr/>
          </p:nvPicPr>
          <p:blipFill>
            <a:blip r:embed="rId6">
              <a:alphaModFix/>
            </a:blip>
            <a:stretch>
              <a:fillRect/>
            </a:stretch>
          </p:blipFill>
          <p:spPr>
            <a:xfrm>
              <a:off x="8421623" y="1757714"/>
              <a:ext cx="1381900" cy="1438350"/>
            </a:xfrm>
            <a:prstGeom prst="rect">
              <a:avLst/>
            </a:prstGeom>
            <a:noFill/>
            <a:ln>
              <a:noFill/>
            </a:ln>
            <a:effectLst>
              <a:outerShdw blurRad="171450" dist="57150" dir="5400000" algn="bl" rotWithShape="0">
                <a:schemeClr val="dk1">
                  <a:alpha val="23000"/>
                </a:schemeClr>
              </a:outerShdw>
            </a:effectLst>
          </p:spPr>
        </p:pic>
        <p:pic>
          <p:nvPicPr>
            <p:cNvPr id="56" name="Google Shape;56;p5"/>
            <p:cNvPicPr preferRelativeResize="0"/>
            <p:nvPr/>
          </p:nvPicPr>
          <p:blipFill>
            <a:blip r:embed="rId7">
              <a:alphaModFix/>
            </a:blip>
            <a:stretch>
              <a:fillRect/>
            </a:stretch>
          </p:blipFill>
          <p:spPr>
            <a:xfrm rot="5400000" flipH="1">
              <a:off x="8647937" y="3054962"/>
              <a:ext cx="1854975" cy="2789651"/>
            </a:xfrm>
            <a:prstGeom prst="rect">
              <a:avLst/>
            </a:prstGeom>
            <a:noFill/>
            <a:ln>
              <a:noFill/>
            </a:ln>
            <a:effectLst>
              <a:outerShdw blurRad="171450" dist="57150" dir="5400000" algn="bl" rotWithShape="0">
                <a:schemeClr val="dk1">
                  <a:alpha val="23000"/>
                </a:schemeClr>
              </a:outerShdw>
            </a:effectLst>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458"/>
        <p:cNvGrpSpPr/>
        <p:nvPr/>
      </p:nvGrpSpPr>
      <p:grpSpPr>
        <a:xfrm>
          <a:off x="0" y="0"/>
          <a:ext cx="0" cy="0"/>
          <a:chOff x="0" y="0"/>
          <a:chExt cx="0" cy="0"/>
        </a:xfrm>
      </p:grpSpPr>
      <p:grpSp>
        <p:nvGrpSpPr>
          <p:cNvPr id="459" name="Google Shape;459;p37"/>
          <p:cNvGrpSpPr/>
          <p:nvPr/>
        </p:nvGrpSpPr>
        <p:grpSpPr>
          <a:xfrm>
            <a:off x="-492789" y="-248352"/>
            <a:ext cx="10129579" cy="5640203"/>
            <a:chOff x="-481786" y="-190478"/>
            <a:chExt cx="10129579" cy="5640203"/>
          </a:xfrm>
        </p:grpSpPr>
        <p:pic>
          <p:nvPicPr>
            <p:cNvPr id="460" name="Google Shape;460;p37"/>
            <p:cNvPicPr preferRelativeResize="0"/>
            <p:nvPr/>
          </p:nvPicPr>
          <p:blipFill>
            <a:blip r:embed="rId2">
              <a:alphaModFix/>
            </a:blip>
            <a:stretch>
              <a:fillRect/>
            </a:stretch>
          </p:blipFill>
          <p:spPr>
            <a:xfrm rot="5400000" flipH="1">
              <a:off x="7892500" y="-124061"/>
              <a:ext cx="1739176" cy="1662176"/>
            </a:xfrm>
            <a:prstGeom prst="rect">
              <a:avLst/>
            </a:prstGeom>
            <a:noFill/>
            <a:ln>
              <a:noFill/>
            </a:ln>
            <a:effectLst>
              <a:outerShdw blurRad="171450" dist="57150" dir="5400000" algn="bl" rotWithShape="0">
                <a:schemeClr val="dk1">
                  <a:alpha val="23000"/>
                </a:schemeClr>
              </a:outerShdw>
            </a:effectLst>
          </p:spPr>
        </p:pic>
        <p:pic>
          <p:nvPicPr>
            <p:cNvPr id="461" name="Google Shape;461;p37"/>
            <p:cNvPicPr preferRelativeResize="0"/>
            <p:nvPr/>
          </p:nvPicPr>
          <p:blipFill>
            <a:blip r:embed="rId3">
              <a:alphaModFix/>
            </a:blip>
            <a:stretch>
              <a:fillRect/>
            </a:stretch>
          </p:blipFill>
          <p:spPr>
            <a:xfrm rot="10800000">
              <a:off x="43362" y="-190478"/>
              <a:ext cx="1588924" cy="1155150"/>
            </a:xfrm>
            <a:prstGeom prst="rect">
              <a:avLst/>
            </a:prstGeom>
            <a:noFill/>
            <a:ln>
              <a:noFill/>
            </a:ln>
            <a:effectLst>
              <a:outerShdw blurRad="171450" dist="57150" dir="5400000" algn="bl" rotWithShape="0">
                <a:schemeClr val="dk1">
                  <a:alpha val="23000"/>
                </a:schemeClr>
              </a:outerShdw>
            </a:effectLst>
          </p:spPr>
        </p:pic>
        <p:pic>
          <p:nvPicPr>
            <p:cNvPr id="462" name="Google Shape;462;p37"/>
            <p:cNvPicPr preferRelativeResize="0"/>
            <p:nvPr/>
          </p:nvPicPr>
          <p:blipFill>
            <a:blip r:embed="rId4">
              <a:alphaModFix/>
            </a:blip>
            <a:stretch>
              <a:fillRect/>
            </a:stretch>
          </p:blipFill>
          <p:spPr>
            <a:xfrm rot="-5400000">
              <a:off x="8239450" y="3913781"/>
              <a:ext cx="1507525" cy="1138413"/>
            </a:xfrm>
            <a:prstGeom prst="rect">
              <a:avLst/>
            </a:prstGeom>
            <a:noFill/>
            <a:ln>
              <a:noFill/>
            </a:ln>
            <a:effectLst>
              <a:outerShdw blurRad="171450" dist="57150" dir="5400000" algn="bl" rotWithShape="0">
                <a:schemeClr val="dk1">
                  <a:alpha val="23000"/>
                </a:schemeClr>
              </a:outerShdw>
            </a:effectLst>
          </p:spPr>
        </p:pic>
        <p:pic>
          <p:nvPicPr>
            <p:cNvPr id="463" name="Google Shape;463;p37"/>
            <p:cNvPicPr preferRelativeResize="0"/>
            <p:nvPr/>
          </p:nvPicPr>
          <p:blipFill>
            <a:blip r:embed="rId5">
              <a:alphaModFix/>
            </a:blip>
            <a:stretch>
              <a:fillRect/>
            </a:stretch>
          </p:blipFill>
          <p:spPr>
            <a:xfrm rot="5400000">
              <a:off x="-899464" y="1884250"/>
              <a:ext cx="1798927" cy="963572"/>
            </a:xfrm>
            <a:prstGeom prst="rect">
              <a:avLst/>
            </a:prstGeom>
            <a:noFill/>
            <a:ln>
              <a:noFill/>
            </a:ln>
            <a:effectLst>
              <a:outerShdw blurRad="171450" dist="57150" dir="5400000" algn="bl" rotWithShape="0">
                <a:schemeClr val="dk1">
                  <a:alpha val="23000"/>
                </a:schemeClr>
              </a:outerShdw>
            </a:effectLst>
          </p:spPr>
        </p:pic>
        <p:pic>
          <p:nvPicPr>
            <p:cNvPr id="464" name="Google Shape;464;p37"/>
            <p:cNvPicPr preferRelativeResize="0"/>
            <p:nvPr/>
          </p:nvPicPr>
          <p:blipFill>
            <a:blip r:embed="rId6">
              <a:alphaModFix/>
            </a:blip>
            <a:stretch>
              <a:fillRect/>
            </a:stretch>
          </p:blipFill>
          <p:spPr>
            <a:xfrm rot="-5400000">
              <a:off x="-616661" y="4113038"/>
              <a:ext cx="1682325" cy="991050"/>
            </a:xfrm>
            <a:prstGeom prst="rect">
              <a:avLst/>
            </a:prstGeom>
            <a:noFill/>
            <a:ln>
              <a:noFill/>
            </a:ln>
            <a:effectLst>
              <a:outerShdw blurRad="171450" dist="57150" dir="5400000" algn="bl" rotWithShape="0">
                <a:schemeClr val="dk1">
                  <a:alpha val="23000"/>
                </a:schemeClr>
              </a:outerShdw>
            </a:effectLst>
          </p:spPr>
        </p:pic>
        <p:pic>
          <p:nvPicPr>
            <p:cNvPr id="465" name="Google Shape;465;p37"/>
            <p:cNvPicPr preferRelativeResize="0"/>
            <p:nvPr/>
          </p:nvPicPr>
          <p:blipFill>
            <a:blip r:embed="rId7">
              <a:alphaModFix/>
            </a:blip>
            <a:stretch>
              <a:fillRect/>
            </a:stretch>
          </p:blipFill>
          <p:spPr>
            <a:xfrm>
              <a:off x="8183007" y="1920528"/>
              <a:ext cx="1464785" cy="1464784"/>
            </a:xfrm>
            <a:prstGeom prst="rect">
              <a:avLst/>
            </a:prstGeom>
            <a:noFill/>
            <a:ln>
              <a:noFill/>
            </a:ln>
            <a:effectLst>
              <a:outerShdw blurRad="171450" dist="57150" dir="5400000" algn="bl" rotWithShape="0">
                <a:schemeClr val="dk1">
                  <a:alpha val="23000"/>
                </a:schemeClr>
              </a:outerShdw>
            </a:effectLst>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dk2"/>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9500"/>
            <a:ext cx="7704000" cy="564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1pPr>
            <a:lvl2pPr lvl="1"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2pPr>
            <a:lvl3pPr lvl="2"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3pPr>
            <a:lvl4pPr lvl="3"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4pPr>
            <a:lvl5pPr lvl="4"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5pPr>
            <a:lvl6pPr lvl="5"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6pPr>
            <a:lvl7pPr lvl="6"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7pPr>
            <a:lvl8pPr lvl="7"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8pPr>
            <a:lvl9pPr lvl="8" algn="ctr" rtl="0">
              <a:spcBef>
                <a:spcPts val="0"/>
              </a:spcBef>
              <a:spcAft>
                <a:spcPts val="0"/>
              </a:spcAft>
              <a:buClr>
                <a:schemeClr val="lt2"/>
              </a:buClr>
              <a:buSzPts val="3200"/>
              <a:buFont typeface="Playfair Display Medium"/>
              <a:buNone/>
              <a:defRPr sz="3200" i="1">
                <a:solidFill>
                  <a:schemeClr val="lt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1pPr>
            <a:lvl2pPr marL="914400" lvl="1"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2pPr>
            <a:lvl3pPr marL="1371600" lvl="2"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3pPr>
            <a:lvl4pPr marL="1828800" lvl="3"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4pPr>
            <a:lvl5pPr marL="2286000" lvl="4"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5pPr>
            <a:lvl6pPr marL="2743200" lvl="5"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6pPr>
            <a:lvl7pPr marL="3200400" lvl="6"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7pPr>
            <a:lvl8pPr marL="3657600" lvl="7"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8pPr>
            <a:lvl9pPr marL="4114800" lvl="8" indent="-323850">
              <a:lnSpc>
                <a:spcPct val="100000"/>
              </a:lnSpc>
              <a:spcBef>
                <a:spcPts val="0"/>
              </a:spcBef>
              <a:spcAft>
                <a:spcPts val="0"/>
              </a:spcAft>
              <a:buClr>
                <a:schemeClr val="lt2"/>
              </a:buClr>
              <a:buSzPts val="1500"/>
              <a:buFont typeface="Nunito"/>
              <a:buChar char="■"/>
              <a:defRPr sz="1500">
                <a:solidFill>
                  <a:schemeClr val="l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8" r:id="rId4"/>
    <p:sldLayoutId id="2147483683"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27.jp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1"/>
          <p:cNvSpPr txBox="1">
            <a:spLocks noGrp="1"/>
          </p:cNvSpPr>
          <p:nvPr>
            <p:ph type="ctrTitle"/>
          </p:nvPr>
        </p:nvSpPr>
        <p:spPr>
          <a:xfrm>
            <a:off x="1464600" y="1281625"/>
            <a:ext cx="6214800" cy="1925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i="0" dirty="0" smtClean="0">
                <a:latin typeface="Playfair Display ExtraBold"/>
                <a:ea typeface="Playfair Display ExtraBold"/>
                <a:cs typeface="Playfair Display ExtraBold"/>
                <a:sym typeface="Playfair Display ExtraBold"/>
              </a:rPr>
              <a:t>Easter in Serbia</a:t>
            </a:r>
            <a:endParaRPr i="0" dirty="0">
              <a:latin typeface="Playfair Display ExtraBold"/>
              <a:ea typeface="Playfair Display ExtraBold"/>
              <a:cs typeface="Playfair Display ExtraBold"/>
              <a:sym typeface="Playfair Display ExtraBold"/>
            </a:endParaRPr>
          </a:p>
        </p:txBody>
      </p:sp>
      <p:sp>
        <p:nvSpPr>
          <p:cNvPr id="477" name="Google Shape;477;p41"/>
          <p:cNvSpPr txBox="1">
            <a:spLocks noGrp="1"/>
          </p:cNvSpPr>
          <p:nvPr>
            <p:ph type="subTitle" idx="1"/>
          </p:nvPr>
        </p:nvSpPr>
        <p:spPr>
          <a:xfrm>
            <a:off x="1464600" y="3343925"/>
            <a:ext cx="6214800" cy="381300"/>
          </a:xfrm>
          <a:prstGeom prst="rect">
            <a:avLst/>
          </a:prstGeom>
        </p:spPr>
        <p:txBody>
          <a:bodyPr spcFirstLastPara="1" wrap="square" lIns="91425" tIns="45700" rIns="91425" bIns="91425" anchor="t" anchorCtr="0">
            <a:noAutofit/>
          </a:bodyPr>
          <a:lstStyle/>
          <a:p>
            <a:pPr marL="0" lvl="0" indent="0" algn="ctr" rtl="0">
              <a:spcBef>
                <a:spcPts val="0"/>
              </a:spcBef>
              <a:spcAft>
                <a:spcPts val="0"/>
              </a:spcAft>
              <a:buNone/>
            </a:pPr>
            <a:r>
              <a:rPr lang="en-US" dirty="0" err="1" smtClean="0"/>
              <a:t>Dimitrije</a:t>
            </a:r>
            <a:r>
              <a:rPr lang="en-US" dirty="0" smtClean="0"/>
              <a:t> </a:t>
            </a:r>
            <a:r>
              <a:rPr lang="en-US" dirty="0" err="1" smtClean="0"/>
              <a:t>Jocic</a:t>
            </a:r>
            <a:r>
              <a:rPr lang="en-US" dirty="0" smtClean="0"/>
              <a:t> III/3</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50900" y="802231"/>
            <a:ext cx="7924800" cy="3289800"/>
          </a:xfrm>
        </p:spPr>
        <p:txBody>
          <a:bodyPr/>
          <a:lstStyle/>
          <a:p>
            <a:r>
              <a:rPr lang="en-US" sz="2000" dirty="0"/>
              <a:t>Sunday is the day Jesus resurrected. The second (Easter Monday) and the third day of Easter (Easter Tuesday) are also celebrated. By the way, that whole week is called Great, that is, Holy Week. Orthodox Christians celebrate Easter with the Holy Liturgy.</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88" y="2447131"/>
            <a:ext cx="3415755" cy="2561816"/>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447131"/>
            <a:ext cx="2146300" cy="257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1098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04000" cy="564900"/>
          </a:xfrm>
        </p:spPr>
        <p:txBody>
          <a:bodyPr/>
          <a:lstStyle/>
          <a:p>
            <a:r>
              <a:rPr lang="en-US" b="1" dirty="0"/>
              <a:t>Conclusion</a:t>
            </a:r>
            <a:br>
              <a:rPr lang="en-US" b="1" dirty="0"/>
            </a:br>
            <a:endParaRPr lang="en-US" dirty="0"/>
          </a:p>
        </p:txBody>
      </p:sp>
      <p:sp>
        <p:nvSpPr>
          <p:cNvPr id="3" name="Text Placeholder 2"/>
          <p:cNvSpPr>
            <a:spLocks noGrp="1"/>
          </p:cNvSpPr>
          <p:nvPr>
            <p:ph type="body" idx="1"/>
          </p:nvPr>
        </p:nvSpPr>
        <p:spPr>
          <a:xfrm>
            <a:off x="685800" y="1047750"/>
            <a:ext cx="7890600" cy="3289800"/>
          </a:xfrm>
        </p:spPr>
        <p:txBody>
          <a:bodyPr/>
          <a:lstStyle/>
          <a:p>
            <a:r>
              <a:rPr lang="en-US" sz="2000" dirty="0"/>
              <a:t>Easter in Serbia is a time for family, tradition, and celebration. From the preparations leading up to the holiday to the customs and traditions that continue to be passed down through generations, Easter holds a special place in Serbian culture.</a:t>
            </a:r>
          </a:p>
          <a:p>
            <a:r>
              <a:rPr lang="en-US" sz="2000" dirty="0"/>
              <a:t>Whether attending church services, playing traditional games, or enjoying the delicious food and company of loved ones, Easter in Serbia is a joyous occasion that brings people together.</a:t>
            </a:r>
          </a:p>
          <a:p>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305174"/>
            <a:ext cx="2832652" cy="16287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132" y="3307079"/>
            <a:ext cx="2441776" cy="1626870"/>
          </a:xfrm>
          <a:prstGeom prst="rect">
            <a:avLst/>
          </a:prstGeom>
        </p:spPr>
      </p:pic>
    </p:spTree>
    <p:extLst>
      <p:ext uri="{BB962C8B-B14F-4D97-AF65-F5344CB8AC3E}">
        <p14:creationId xmlns:p14="http://schemas.microsoft.com/office/powerpoint/2010/main" val="535470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9550"/>
            <a:ext cx="7704000" cy="564900"/>
          </a:xfrm>
        </p:spPr>
        <p:txBody>
          <a:bodyPr/>
          <a:lstStyle/>
          <a:p>
            <a:r>
              <a:rPr lang="en-US" sz="2800" dirty="0" smtClean="0"/>
              <a:t>Make </a:t>
            </a:r>
            <a:r>
              <a:rPr lang="en-US" sz="2800" dirty="0"/>
              <a:t>Easter environmentally acceptable</a:t>
            </a:r>
          </a:p>
        </p:txBody>
      </p:sp>
      <p:sp>
        <p:nvSpPr>
          <p:cNvPr id="3" name="Text Placeholder 2"/>
          <p:cNvSpPr>
            <a:spLocks noGrp="1"/>
          </p:cNvSpPr>
          <p:nvPr>
            <p:ph type="body" idx="1"/>
          </p:nvPr>
        </p:nvSpPr>
        <p:spPr>
          <a:xfrm>
            <a:off x="533400" y="971550"/>
            <a:ext cx="7966800" cy="3615300"/>
          </a:xfrm>
        </p:spPr>
        <p:txBody>
          <a:bodyPr/>
          <a:lstStyle/>
          <a:p>
            <a:r>
              <a:rPr lang="en-US" dirty="0">
                <a:solidFill>
                  <a:schemeClr val="tx2"/>
                </a:solidFill>
              </a:rPr>
              <a:t>Choose sustainable decoration products: Instead of buying plastic and disposable decorations, consider choosing natural materials such as wood, paper and fabric. You can also use items you already have at home and turn them into decorations.</a:t>
            </a:r>
          </a:p>
          <a:p>
            <a:r>
              <a:rPr lang="en-US" dirty="0">
                <a:solidFill>
                  <a:schemeClr val="tx2"/>
                </a:solidFill>
              </a:rPr>
              <a:t>Limit food consumption: Plan ahead and buy only what is needed. Prefer buying locally produced food and reduce the amount of food that ends up in the trash.</a:t>
            </a:r>
          </a:p>
          <a:p>
            <a:r>
              <a:rPr lang="en-US" dirty="0">
                <a:solidFill>
                  <a:schemeClr val="tx2"/>
                </a:solidFill>
              </a:rPr>
              <a:t>Recycle: Consider recycling packaging and materials used for Easter activities and decorations. Separate paper, glass, plastic and other recyclable materials and take them to the appropriate container.</a:t>
            </a:r>
          </a:p>
          <a:p>
            <a:r>
              <a:rPr lang="en-US" dirty="0">
                <a:solidFill>
                  <a:schemeClr val="tx2"/>
                </a:solidFill>
              </a:rPr>
              <a:t>Buy eco-friendly gifts: If you plan to buy gifts, consider buying eco-friendly products. You can choose products made from sustainable materials or those that are produced in a way that is friendly to the environment</a:t>
            </a:r>
            <a:r>
              <a:rPr lang="en-US" dirty="0" smtClean="0">
                <a:solidFill>
                  <a:schemeClr val="tx2"/>
                </a:solidFill>
              </a:rPr>
              <a:t>.</a:t>
            </a:r>
          </a:p>
          <a:p>
            <a:r>
              <a:rPr lang="en-US" dirty="0">
                <a:solidFill>
                  <a:schemeClr val="tx2"/>
                </a:solidFill>
              </a:rPr>
              <a:t>Store-bought paints are generally laced with chemicals that pollute freshwater ecosystems and damage natural waterways. Instead, try natural dyes that you can make from vegetables, spices and fruits in your </a:t>
            </a:r>
            <a:r>
              <a:rPr lang="en-US" dirty="0" smtClean="0">
                <a:solidFill>
                  <a:schemeClr val="tx2"/>
                </a:solidFill>
              </a:rPr>
              <a:t>kitchen.</a:t>
            </a:r>
            <a:endParaRPr lang="en-US" dirty="0">
              <a:solidFill>
                <a:schemeClr val="tx2"/>
              </a:solidFill>
            </a:endParaRPr>
          </a:p>
          <a:p>
            <a:endParaRPr lang="en-US" dirty="0"/>
          </a:p>
        </p:txBody>
      </p:sp>
    </p:spTree>
    <p:extLst>
      <p:ext uri="{BB962C8B-B14F-4D97-AF65-F5344CB8AC3E}">
        <p14:creationId xmlns:p14="http://schemas.microsoft.com/office/powerpoint/2010/main" val="4069623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9550"/>
            <a:ext cx="7704000" cy="564900"/>
          </a:xfrm>
        </p:spPr>
        <p:txBody>
          <a:bodyPr/>
          <a:lstStyle/>
          <a:p>
            <a:r>
              <a:rPr lang="en-US" dirty="0"/>
              <a:t>Happy </a:t>
            </a:r>
            <a:r>
              <a:rPr lang="en-US" dirty="0" smtClean="0"/>
              <a:t>Easter!!!</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50234"/>
            <a:ext cx="6286649" cy="4159916"/>
          </a:xfrm>
          <a:prstGeom prst="rect">
            <a:avLst/>
          </a:prstGeom>
        </p:spPr>
      </p:pic>
    </p:spTree>
    <p:extLst>
      <p:ext uri="{BB962C8B-B14F-4D97-AF65-F5344CB8AC3E}">
        <p14:creationId xmlns:p14="http://schemas.microsoft.com/office/powerpoint/2010/main" val="1738733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a:t>
            </a:r>
            <a:r>
              <a:rPr lang="en-US" dirty="0"/>
              <a:t/>
            </a:r>
            <a:br>
              <a:rPr lang="en-US" dirty="0"/>
            </a:br>
            <a:endParaRPr lang="en-US" dirty="0"/>
          </a:p>
        </p:txBody>
      </p:sp>
      <p:sp>
        <p:nvSpPr>
          <p:cNvPr id="3" name="Text Placeholder 2"/>
          <p:cNvSpPr>
            <a:spLocks noGrp="1"/>
          </p:cNvSpPr>
          <p:nvPr>
            <p:ph type="body" idx="1"/>
          </p:nvPr>
        </p:nvSpPr>
        <p:spPr>
          <a:xfrm>
            <a:off x="720000" y="1276350"/>
            <a:ext cx="7890600" cy="3505200"/>
          </a:xfrm>
        </p:spPr>
        <p:txBody>
          <a:bodyPr/>
          <a:lstStyle/>
          <a:p>
            <a:r>
              <a:rPr lang="en-US" sz="2000" dirty="0"/>
              <a:t>Easter is one of the most important holidays in Serbia, celebrated by both Orthodox and Catholic Christians. The holiday is a time for family gatherings, traditional foods, and religious ceremonies.</a:t>
            </a:r>
          </a:p>
          <a:p>
            <a:r>
              <a:rPr lang="en-US" sz="2000" dirty="0"/>
              <a:t>In Serbia, Easter is celebrated according to the Julian calendar, which means that it usually falls on a different date than Easter in the Western world.</a:t>
            </a:r>
          </a:p>
          <a:p>
            <a:endParaRPr lang="en-US" dirty="0"/>
          </a:p>
        </p:txBody>
      </p:sp>
      <p:pic>
        <p:nvPicPr>
          <p:cNvPr id="4" name="Google Shape;1054;p76"/>
          <p:cNvPicPr preferRelativeResize="0"/>
          <p:nvPr/>
        </p:nvPicPr>
        <p:blipFill>
          <a:blip r:embed="rId2">
            <a:alphaModFix/>
          </a:blip>
          <a:stretch>
            <a:fillRect/>
          </a:stretch>
        </p:blipFill>
        <p:spPr>
          <a:xfrm>
            <a:off x="8305800" y="3520698"/>
            <a:ext cx="1048357" cy="1295400"/>
          </a:xfrm>
          <a:prstGeom prst="rect">
            <a:avLst/>
          </a:prstGeom>
          <a:noFill/>
          <a:ln>
            <a:noFill/>
          </a:ln>
          <a:effectLst>
            <a:outerShdw blurRad="185738" dist="57150" dir="5400000" algn="bl" rotWithShape="0">
              <a:schemeClr val="dk1">
                <a:alpha val="24000"/>
              </a:schemeClr>
            </a:outerShdw>
          </a:effectLst>
        </p:spPr>
      </p:pic>
      <p:pic>
        <p:nvPicPr>
          <p:cNvPr id="5" name="Google Shape;1056;p76"/>
          <p:cNvPicPr preferRelativeResize="0"/>
          <p:nvPr/>
        </p:nvPicPr>
        <p:blipFill>
          <a:blip r:embed="rId3">
            <a:alphaModFix/>
          </a:blip>
          <a:stretch>
            <a:fillRect/>
          </a:stretch>
        </p:blipFill>
        <p:spPr>
          <a:xfrm>
            <a:off x="3400926" y="3573778"/>
            <a:ext cx="990600" cy="1189240"/>
          </a:xfrm>
          <a:prstGeom prst="rect">
            <a:avLst/>
          </a:prstGeom>
          <a:noFill/>
          <a:ln>
            <a:noFill/>
          </a:ln>
          <a:effectLst>
            <a:outerShdw blurRad="185738" dist="57150" dir="5400000" algn="bl" rotWithShape="0">
              <a:schemeClr val="dk1">
                <a:alpha val="24000"/>
              </a:schemeClr>
            </a:outerShdw>
          </a:effectLst>
        </p:spPr>
      </p:pic>
      <p:pic>
        <p:nvPicPr>
          <p:cNvPr id="6" name="Google Shape;1055;p76"/>
          <p:cNvPicPr preferRelativeResize="0"/>
          <p:nvPr/>
        </p:nvPicPr>
        <p:blipFill>
          <a:blip r:embed="rId4">
            <a:alphaModFix/>
          </a:blip>
          <a:stretch>
            <a:fillRect/>
          </a:stretch>
        </p:blipFill>
        <p:spPr>
          <a:xfrm>
            <a:off x="5867400" y="3444499"/>
            <a:ext cx="1042416" cy="1371599"/>
          </a:xfrm>
          <a:prstGeom prst="rect">
            <a:avLst/>
          </a:prstGeom>
          <a:noFill/>
          <a:ln>
            <a:noFill/>
          </a:ln>
          <a:effectLst>
            <a:outerShdw blurRad="185738" dist="57150" dir="5400000" algn="bl" rotWithShape="0">
              <a:schemeClr val="dk1">
                <a:alpha val="24000"/>
              </a:schemeClr>
            </a:outerShdw>
          </a:effectLst>
        </p:spPr>
      </p:pic>
    </p:spTree>
    <p:extLst>
      <p:ext uri="{BB962C8B-B14F-4D97-AF65-F5344CB8AC3E}">
        <p14:creationId xmlns:p14="http://schemas.microsoft.com/office/powerpoint/2010/main" val="2863789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Friday</a:t>
            </a:r>
          </a:p>
        </p:txBody>
      </p:sp>
      <p:sp>
        <p:nvSpPr>
          <p:cNvPr id="3" name="Text Placeholder 2"/>
          <p:cNvSpPr>
            <a:spLocks noGrp="1"/>
          </p:cNvSpPr>
          <p:nvPr>
            <p:ph type="body" idx="1"/>
          </p:nvPr>
        </p:nvSpPr>
        <p:spPr>
          <a:xfrm>
            <a:off x="720000" y="1276350"/>
            <a:ext cx="5833200" cy="3332100"/>
          </a:xfrm>
        </p:spPr>
        <p:txBody>
          <a:bodyPr/>
          <a:lstStyle/>
          <a:p>
            <a:r>
              <a:rPr lang="en-US" sz="1800" dirty="0"/>
              <a:t>On that day, Jesus, whom believers call Christ, was taken from the priest Caiaphas' house to the Roman procurator Pontius Pilate. He condemned him to crucifixion on the cross. Jesus was crucified and died on Golgotha, a hill outside Jerusalem. Before his death, he said: Father, forgive them. They don't know what they are doing. </a:t>
            </a:r>
            <a:endParaRPr lang="en-US" sz="1800" dirty="0" smtClean="0"/>
          </a:p>
          <a:p>
            <a:r>
              <a:rPr lang="en-US" sz="1800" dirty="0" smtClean="0"/>
              <a:t>There </a:t>
            </a:r>
            <a:r>
              <a:rPr lang="en-US" sz="1800" dirty="0"/>
              <a:t>are no liturgies on Good Friday, and it is a day of strict fasting, during which Christians do not consume fat, regardless of its origin, and all household chores are suspended.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5179" y="1276350"/>
            <a:ext cx="2247900" cy="2930699"/>
          </a:xfrm>
          <a:prstGeom prst="rect">
            <a:avLst/>
          </a:prstGeom>
        </p:spPr>
      </p:pic>
    </p:spTree>
    <p:extLst>
      <p:ext uri="{BB962C8B-B14F-4D97-AF65-F5344CB8AC3E}">
        <p14:creationId xmlns:p14="http://schemas.microsoft.com/office/powerpoint/2010/main" val="3278071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 </a:t>
            </a:r>
            <a:r>
              <a:rPr lang="en-US" dirty="0" smtClean="0"/>
              <a:t>dying</a:t>
            </a:r>
            <a:endParaRPr lang="en-US" dirty="0"/>
          </a:p>
        </p:txBody>
      </p:sp>
      <p:sp>
        <p:nvSpPr>
          <p:cNvPr id="3" name="Text Placeholder 2"/>
          <p:cNvSpPr>
            <a:spLocks noGrp="1"/>
          </p:cNvSpPr>
          <p:nvPr>
            <p:ph type="body" idx="1"/>
          </p:nvPr>
        </p:nvSpPr>
        <p:spPr>
          <a:xfrm>
            <a:off x="720000" y="1276350"/>
            <a:ext cx="6747600" cy="3332100"/>
          </a:xfrm>
        </p:spPr>
        <p:txBody>
          <a:bodyPr/>
          <a:lstStyle/>
          <a:p>
            <a:r>
              <a:rPr lang="en-US" sz="2000" dirty="0"/>
              <a:t>On Good Friday, Easter eggs are painted, mostly red, which symbolizes the blood of Jesus. Eggs are eaten, given as gifts and beaten (knocked) from Sunday</a:t>
            </a:r>
            <a:r>
              <a:rPr lang="en-US" sz="2000" dirty="0" smtClean="0"/>
              <a:t>.</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620927"/>
            <a:ext cx="3200400" cy="179862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47897"/>
            <a:ext cx="3429000" cy="2244436"/>
          </a:xfrm>
          <a:prstGeom prst="rect">
            <a:avLst/>
          </a:prstGeom>
        </p:spPr>
      </p:pic>
    </p:spTree>
    <p:extLst>
      <p:ext uri="{BB962C8B-B14F-4D97-AF65-F5344CB8AC3E}">
        <p14:creationId xmlns:p14="http://schemas.microsoft.com/office/powerpoint/2010/main" val="122946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Egg </a:t>
            </a:r>
            <a:r>
              <a:rPr lang="en-US" dirty="0"/>
              <a:t>dying</a:t>
            </a:r>
            <a:endParaRPr lang="en-US" dirty="0"/>
          </a:p>
        </p:txBody>
      </p:sp>
      <p:sp>
        <p:nvSpPr>
          <p:cNvPr id="3" name="Text Placeholder 2"/>
          <p:cNvSpPr>
            <a:spLocks noGrp="1"/>
          </p:cNvSpPr>
          <p:nvPr>
            <p:ph type="body" idx="1"/>
          </p:nvPr>
        </p:nvSpPr>
        <p:spPr>
          <a:xfrm>
            <a:off x="720000" y="1318650"/>
            <a:ext cx="5147400" cy="3289800"/>
          </a:xfrm>
        </p:spPr>
        <p:txBody>
          <a:bodyPr/>
          <a:lstStyle/>
          <a:p>
            <a:r>
              <a:rPr lang="en-US" sz="2000" dirty="0"/>
              <a:t>The first red egg to be painted is called the keeper's house. The colors used can be industrial, natural (petals and leaves of plants), and decorations, if any, vary from liquid paints to glitter, decorative foils and stickers.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480419"/>
            <a:ext cx="3073671" cy="1651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3274925"/>
            <a:ext cx="2037347" cy="15280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4668" y="3390286"/>
            <a:ext cx="2179679" cy="1309178"/>
          </a:xfrm>
          <a:prstGeom prst="rect">
            <a:avLst/>
          </a:prstGeom>
        </p:spPr>
      </p:pic>
    </p:spTree>
    <p:extLst>
      <p:ext uri="{BB962C8B-B14F-4D97-AF65-F5344CB8AC3E}">
        <p14:creationId xmlns:p14="http://schemas.microsoft.com/office/powerpoint/2010/main" val="3487895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291" y="361950"/>
            <a:ext cx="7704000" cy="564900"/>
          </a:xfrm>
        </p:spPr>
        <p:txBody>
          <a:bodyPr/>
          <a:lstStyle/>
          <a:p>
            <a:r>
              <a:rPr lang="en-US" dirty="0" smtClean="0"/>
              <a:t>Examples </a:t>
            </a:r>
            <a:r>
              <a:rPr lang="en-US" dirty="0"/>
              <a:t>of dyed eggs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467" y="1200150"/>
            <a:ext cx="2286000" cy="211683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35906"/>
            <a:ext cx="2253306" cy="225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023" y="3105150"/>
            <a:ext cx="2049623"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646" y="2772821"/>
            <a:ext cx="2305291" cy="291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9911" y="3638550"/>
            <a:ext cx="1704441" cy="181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0111" y="1335906"/>
            <a:ext cx="2209800" cy="1653540"/>
          </a:xfrm>
          <a:prstGeom prst="rect">
            <a:avLst/>
          </a:prstGeom>
        </p:spPr>
      </p:pic>
    </p:spTree>
    <p:extLst>
      <p:ext uri="{BB962C8B-B14F-4D97-AF65-F5344CB8AC3E}">
        <p14:creationId xmlns:p14="http://schemas.microsoft.com/office/powerpoint/2010/main" val="546076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body" idx="1"/>
          </p:nvPr>
        </p:nvSpPr>
        <p:spPr>
          <a:xfrm>
            <a:off x="533400" y="971550"/>
            <a:ext cx="5603875" cy="3289300"/>
          </a:xfrm>
        </p:spPr>
        <p:txBody>
          <a:bodyPr/>
          <a:lstStyle/>
          <a:p>
            <a:r>
              <a:rPr lang="en-US" sz="2000" dirty="0"/>
              <a:t>Good Friday is followed by Holy Saturday, the second day of Christian mourning. Christ spent that day in Hades, and believers mark it in prayer and silence. It is also the last day of the week of suffering and death. The midnight Easter liturgy ends the days of mourning and the feast of the Resurrection begins.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107" y="1123950"/>
            <a:ext cx="2667000" cy="2000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409950"/>
            <a:ext cx="2709332" cy="1524000"/>
          </a:xfrm>
          <a:prstGeom prst="rect">
            <a:avLst/>
          </a:prstGeom>
        </p:spPr>
      </p:pic>
    </p:spTree>
    <p:extLst>
      <p:ext uri="{BB962C8B-B14F-4D97-AF65-F5344CB8AC3E}">
        <p14:creationId xmlns:p14="http://schemas.microsoft.com/office/powerpoint/2010/main" val="3086000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9550"/>
            <a:ext cx="7704000" cy="564900"/>
          </a:xfrm>
        </p:spPr>
        <p:txBody>
          <a:bodyPr/>
          <a:lstStyle/>
          <a:p>
            <a:r>
              <a:rPr lang="en-US" dirty="0"/>
              <a:t>Easter Sunday</a:t>
            </a:r>
          </a:p>
        </p:txBody>
      </p:sp>
      <p:sp>
        <p:nvSpPr>
          <p:cNvPr id="3" name="Text Placeholder 2"/>
          <p:cNvSpPr>
            <a:spLocks noGrp="1"/>
          </p:cNvSpPr>
          <p:nvPr>
            <p:ph type="body" idx="1"/>
          </p:nvPr>
        </p:nvSpPr>
        <p:spPr>
          <a:xfrm>
            <a:off x="762000" y="819150"/>
            <a:ext cx="7738200" cy="3615300"/>
          </a:xfrm>
        </p:spPr>
        <p:txBody>
          <a:bodyPr/>
          <a:lstStyle/>
          <a:p>
            <a:r>
              <a:rPr lang="en-US" sz="2000" dirty="0"/>
              <a:t>Sunday is the first day of Easter</a:t>
            </a:r>
            <a:r>
              <a:rPr lang="en-US" sz="2000" dirty="0" smtClean="0"/>
              <a:t>. On </a:t>
            </a:r>
            <a:r>
              <a:rPr lang="en-US" sz="2000" dirty="0"/>
              <a:t>that day, Orthodox Christians in Serbia greet each other with the words "Christ is risen", to which the answer is "Truly he is risen". These are greetings taken from </a:t>
            </a:r>
            <a:r>
              <a:rPr lang="en-US" sz="2000" dirty="0" err="1"/>
              <a:t>Serbo</a:t>
            </a:r>
            <a:r>
              <a:rPr lang="en-US" sz="2000" dirty="0"/>
              <a:t>-Slavic. </a:t>
            </a:r>
            <a:endParaRPr lang="en-US" sz="2000" dirty="0" smtClean="0"/>
          </a:p>
          <a:p>
            <a:r>
              <a:rPr lang="en-US" sz="2000" dirty="0"/>
              <a:t>On Easter Sunday, Serbian families gather together to celebrate. They begin the day with a special breakfast that includes the blessed foods from the previous day's church service.</a:t>
            </a:r>
          </a:p>
          <a:p>
            <a:r>
              <a:rPr lang="en-US" sz="2000" dirty="0"/>
              <a:t>After breakfast, many families attend church services where they participate in the traditional procession and lighting of candles.</a:t>
            </a:r>
          </a:p>
          <a:p>
            <a:endParaRPr lang="en-US" sz="2000" dirty="0"/>
          </a:p>
        </p:txBody>
      </p:sp>
    </p:spTree>
    <p:extLst>
      <p:ext uri="{BB962C8B-B14F-4D97-AF65-F5344CB8AC3E}">
        <p14:creationId xmlns:p14="http://schemas.microsoft.com/office/powerpoint/2010/main" val="68144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0000" y="819150"/>
            <a:ext cx="7662000" cy="3789300"/>
          </a:xfrm>
        </p:spPr>
        <p:txBody>
          <a:bodyPr/>
          <a:lstStyle/>
          <a:p>
            <a:r>
              <a:rPr lang="en-US" sz="2000" dirty="0"/>
              <a:t>One of the most popular Easter traditions in Serbia is the game of egg tapping. Each person selects a colored egg and takes turns tapping them against each other. The person whose egg remains </a:t>
            </a:r>
            <a:r>
              <a:rPr lang="en-US" sz="2000" dirty="0" err="1"/>
              <a:t>uncracked</a:t>
            </a:r>
            <a:r>
              <a:rPr lang="en-US" sz="2000" dirty="0"/>
              <a:t> is considered the winner.</a:t>
            </a:r>
          </a:p>
          <a:p>
            <a:endParaRPr lang="en-US" dirty="0"/>
          </a:p>
        </p:txBody>
      </p:sp>
      <p:pic>
        <p:nvPicPr>
          <p:cNvPr id="4" name="Čuvar mesta za sadržaj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51049"/>
            <a:ext cx="4291012" cy="2413694"/>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012" y="2431260"/>
            <a:ext cx="3360163" cy="2237473"/>
          </a:xfrm>
          <a:prstGeom prst="rect">
            <a:avLst/>
          </a:prstGeom>
        </p:spPr>
      </p:pic>
    </p:spTree>
    <p:extLst>
      <p:ext uri="{BB962C8B-B14F-4D97-AF65-F5344CB8AC3E}">
        <p14:creationId xmlns:p14="http://schemas.microsoft.com/office/powerpoint/2010/main" val="258774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April Daily Calendar 2023 by Slidesgo">
  <a:themeElements>
    <a:clrScheme name="Simple Light">
      <a:dk1>
        <a:srgbClr val="183840"/>
      </a:dk1>
      <a:lt1>
        <a:srgbClr val="6DAB6A"/>
      </a:lt1>
      <a:dk2>
        <a:srgbClr val="587857"/>
      </a:dk2>
      <a:lt2>
        <a:srgbClr val="FFFFFF"/>
      </a:lt2>
      <a:accent1>
        <a:srgbClr val="F291BF"/>
      </a:accent1>
      <a:accent2>
        <a:srgbClr val="809E13"/>
      </a:accent2>
      <a:accent3>
        <a:srgbClr val="F5BF1D"/>
      </a:accent3>
      <a:accent4>
        <a:srgbClr val="9C96D9"/>
      </a:accent4>
      <a:accent5>
        <a:srgbClr val="1BC5B3"/>
      </a:accent5>
      <a:accent6>
        <a:srgbClr val="A67165"/>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784</Words>
  <Application>Microsoft Office PowerPoint</Application>
  <PresentationFormat>On-screen Show (16:9)</PresentationFormat>
  <Paragraphs>30</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Nunito</vt:lpstr>
      <vt:lpstr>Playfair Display Medium</vt:lpstr>
      <vt:lpstr>Playfair Display ExtraBold</vt:lpstr>
      <vt:lpstr>April Daily Calendar 2023 by Slidesgo</vt:lpstr>
      <vt:lpstr>Easter in Serbia</vt:lpstr>
      <vt:lpstr>Introduction </vt:lpstr>
      <vt:lpstr>Good Friday</vt:lpstr>
      <vt:lpstr>Egg dying</vt:lpstr>
      <vt:lpstr>Egg dying</vt:lpstr>
      <vt:lpstr>Examples of dyed eggs</vt:lpstr>
      <vt:lpstr>PowerPoint Presentation</vt:lpstr>
      <vt:lpstr>Easter Sunday</vt:lpstr>
      <vt:lpstr>PowerPoint Presentation</vt:lpstr>
      <vt:lpstr>PowerPoint Presentation</vt:lpstr>
      <vt:lpstr>Conclusion </vt:lpstr>
      <vt:lpstr>Make Easter environmentally acceptable</vt:lpstr>
      <vt:lpstr>Happy Easter!!!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April Daily - Calendar 2023</dc:title>
  <cp:lastModifiedBy>Jocic</cp:lastModifiedBy>
  <cp:revision>14</cp:revision>
  <dcterms:modified xsi:type="dcterms:W3CDTF">2023-04-16T17:59:31Z</dcterms:modified>
</cp:coreProperties>
</file>